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Override PartName="/customXml/itemProps1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89" r:id="rId3"/>
    <p:sldId id="268" r:id="rId4"/>
    <p:sldId id="314" r:id="rId5"/>
    <p:sldId id="315" r:id="rId6"/>
    <p:sldId id="368" r:id="rId7"/>
    <p:sldId id="370" r:id="rId8"/>
    <p:sldId id="371" r:id="rId9"/>
    <p:sldId id="372" r:id="rId10"/>
    <p:sldId id="373" r:id="rId11"/>
    <p:sldId id="316" r:id="rId12"/>
    <p:sldId id="319" r:id="rId13"/>
    <p:sldId id="317" r:id="rId14"/>
    <p:sldId id="318" r:id="rId15"/>
    <p:sldId id="375" r:id="rId16"/>
    <p:sldId id="377" r:id="rId17"/>
    <p:sldId id="376" r:id="rId18"/>
    <p:sldId id="378" r:id="rId19"/>
    <p:sldId id="380" r:id="rId20"/>
    <p:sldId id="382" r:id="rId21"/>
    <p:sldId id="383" r:id="rId22"/>
    <p:sldId id="298" r:id="rId23"/>
    <p:sldId id="299" r:id="rId24"/>
    <p:sldId id="346" r:id="rId25"/>
    <p:sldId id="301" r:id="rId26"/>
    <p:sldId id="395" r:id="rId27"/>
    <p:sldId id="417" r:id="rId28"/>
    <p:sldId id="407" r:id="rId29"/>
    <p:sldId id="408" r:id="rId30"/>
    <p:sldId id="401" r:id="rId31"/>
    <p:sldId id="365" r:id="rId32"/>
    <p:sldId id="415" r:id="rId33"/>
    <p:sldId id="366" r:id="rId34"/>
    <p:sldId id="416" r:id="rId35"/>
    <p:sldId id="362" r:id="rId36"/>
    <p:sldId id="363" r:id="rId37"/>
    <p:sldId id="428" r:id="rId38"/>
    <p:sldId id="279" r:id="rId39"/>
  </p:sldIdLst>
  <p:sldSz cx="9145270" cy="5144770"/>
  <p:notesSz cx="6858000" cy="9144000"/>
  <p:custDataLst>
    <p:tags r:id="rId46"/>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935" algn="l" defTabSz="685800" rtl="0" eaLnBrk="1" latinLnBrk="0" hangingPunct="1">
      <a:defRPr sz="1400" kern="1200">
        <a:solidFill>
          <a:schemeClr val="tx1"/>
        </a:solidFill>
        <a:latin typeface="+mn-lt"/>
        <a:ea typeface="+mn-ea"/>
        <a:cs typeface="+mn-cs"/>
      </a:defRPr>
    </a:lvl8pPr>
    <a:lvl9pPr marL="2743835"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 userDrawn="1">
          <p15:clr>
            <a:srgbClr val="A4A3A4"/>
          </p15:clr>
        </p15:guide>
        <p15:guide id="2" orient="horz" pos="2933" userDrawn="1">
          <p15:clr>
            <a:srgbClr val="A4A3A4"/>
          </p15:clr>
        </p15:guide>
        <p15:guide id="3" orient="horz" pos="486" userDrawn="1">
          <p15:clr>
            <a:srgbClr val="A4A3A4"/>
          </p15:clr>
        </p15:guide>
        <p15:guide id="4" orient="horz" pos="124" userDrawn="1">
          <p15:clr>
            <a:srgbClr val="A4A3A4"/>
          </p15:clr>
        </p15:guide>
        <p15:guide id="5" pos="4920" userDrawn="1">
          <p15:clr>
            <a:srgbClr val="A4A3A4"/>
          </p15:clr>
        </p15:guide>
        <p15:guide id="6" pos="160" userDrawn="1">
          <p15:clr>
            <a:srgbClr val="A4A3A4"/>
          </p15:clr>
        </p15:guide>
        <p15:guide id="7" pos="5652" userDrawn="1">
          <p15:clr>
            <a:srgbClr val="A4A3A4"/>
          </p15:clr>
        </p15:guide>
        <p15:guide id="8" pos="4848" userDrawn="1">
          <p15:clr>
            <a:srgbClr val="A4A3A4"/>
          </p15:clr>
        </p15:guide>
        <p15:guide id="9" orient="horz" pos="2878" userDrawn="1">
          <p15:clr>
            <a:srgbClr val="A4A3A4"/>
          </p15:clr>
        </p15:guide>
        <p15:guide id="10" orient="horz" pos="679" userDrawn="1">
          <p15:clr>
            <a:srgbClr val="A4A3A4"/>
          </p15:clr>
        </p15:guide>
        <p15:guide id="11" orient="horz" pos="238" userDrawn="1">
          <p15:clr>
            <a:srgbClr val="A4A3A4"/>
          </p15:clr>
        </p15:guide>
        <p15:guide id="12" orient="horz" pos="2810" userDrawn="1">
          <p15:clr>
            <a:srgbClr val="A4A3A4"/>
          </p15:clr>
        </p15:guide>
        <p15:guide id="13" orient="horz" pos="126" userDrawn="1">
          <p15:clr>
            <a:srgbClr val="A4A3A4"/>
          </p15:clr>
        </p15:guide>
        <p15:guide id="14" orient="horz" pos="284" userDrawn="1">
          <p15:clr>
            <a:srgbClr val="A4A3A4"/>
          </p15:clr>
        </p15:guide>
        <p15:guide id="15" pos="4652" userDrawn="1">
          <p15:clr>
            <a:srgbClr val="A4A3A4"/>
          </p15:clr>
        </p15:guide>
        <p15:guide id="16" pos="1280" userDrawn="1">
          <p15:clr>
            <a:srgbClr val="A4A3A4"/>
          </p15:clr>
        </p15:guide>
        <p15:guide id="17" pos="49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5E6"/>
    <a:srgbClr val="E7DCE6"/>
    <a:srgbClr val="E45A61"/>
    <a:srgbClr val="B01D23"/>
    <a:srgbClr val="E24A51"/>
    <a:srgbClr val="D4222A"/>
    <a:srgbClr val="E50023"/>
    <a:srgbClr val="B01F24"/>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71" autoAdjust="0"/>
    <p:restoredTop sz="94660"/>
  </p:normalViewPr>
  <p:slideViewPr>
    <p:cSldViewPr snapToGrid="0">
      <p:cViewPr varScale="1">
        <p:scale>
          <a:sx n="108" d="100"/>
          <a:sy n="108" d="100"/>
        </p:scale>
        <p:origin x="965" y="96"/>
      </p:cViewPr>
      <p:guideLst>
        <p:guide orient="horz" pos="420"/>
        <p:guide orient="horz" pos="2933"/>
        <p:guide orient="horz" pos="486"/>
        <p:guide orient="horz" pos="124"/>
        <p:guide pos="4920"/>
        <p:guide pos="160"/>
        <p:guide pos="5652"/>
        <p:guide pos="4848"/>
        <p:guide orient="horz" pos="2878"/>
        <p:guide orient="horz" pos="679"/>
        <p:guide orient="horz" pos="238"/>
        <p:guide orient="horz" pos="2810"/>
        <p:guide orient="horz" pos="126"/>
        <p:guide orient="horz" pos="284"/>
        <p:guide pos="4652"/>
        <p:guide pos="1280"/>
        <p:guide pos="49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gs" Target="tags/tag13.xml"/><Relationship Id="rId45" Type="http://schemas.openxmlformats.org/officeDocument/2006/relationships/customXml" Target="../customXml/item1.xml"/><Relationship Id="rId44" Type="http://schemas.openxmlformats.org/officeDocument/2006/relationships/customXmlProps" Target="../customXml/itemProps1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D20D5-F9DD-4389-A6C8-003AD8986E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3DFB6-85F9-4DDA-8646-9184AE5C789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935" algn="l" defTabSz="685800" rtl="0" eaLnBrk="1" latinLnBrk="0" hangingPunct="1">
      <a:defRPr sz="900" kern="1200">
        <a:solidFill>
          <a:schemeClr val="tx1"/>
        </a:solidFill>
        <a:latin typeface="+mn-lt"/>
        <a:ea typeface="+mn-ea"/>
        <a:cs typeface="+mn-cs"/>
      </a:defRPr>
    </a:lvl8pPr>
    <a:lvl9pPr marL="2743835"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2" name="标题 1"/>
          <p:cNvSpPr>
            <a:spLocks noGrp="1"/>
          </p:cNvSpPr>
          <p:nvPr>
            <p:ph type="ctrTitle" hasCustomPrompt="1"/>
          </p:nvPr>
        </p:nvSpPr>
        <p:spPr>
          <a:xfrm>
            <a:off x="542925" y="1081718"/>
            <a:ext cx="7305675" cy="480382"/>
          </a:xfrm>
          <a:prstGeom prst="rect">
            <a:avLst/>
          </a:prstGeom>
        </p:spPr>
        <p:txBody>
          <a:bodyPr lIns="68589" tIns="34295" rIns="68589" bIns="34295" anchor="ctr">
            <a:normAutofit/>
          </a:bodyPr>
          <a:lstStyle>
            <a:lvl1pPr algn="l">
              <a:defRPr sz="2000" b="0">
                <a:solidFill>
                  <a:schemeClr val="bg1"/>
                </a:solidFill>
              </a:defRPr>
            </a:lvl1pPr>
          </a:lstStyle>
          <a:p>
            <a:r>
              <a:rPr lang="zh-CN" altLang="en-US" dirty="0"/>
              <a:t>单击此处编辑母标副标题样式</a:t>
            </a:r>
            <a:endParaRPr lang="zh-CN" altLang="en-US" dirty="0"/>
          </a:p>
        </p:txBody>
      </p:sp>
      <p:sp>
        <p:nvSpPr>
          <p:cNvPr id="3" name="副标题 2"/>
          <p:cNvSpPr>
            <a:spLocks noGrp="1"/>
          </p:cNvSpPr>
          <p:nvPr>
            <p:ph type="subTitle" idx="1" hasCustomPrompt="1"/>
          </p:nvPr>
        </p:nvSpPr>
        <p:spPr>
          <a:xfrm>
            <a:off x="542925" y="2628900"/>
            <a:ext cx="6859191" cy="452009"/>
          </a:xfrm>
          <a:prstGeom prst="rect">
            <a:avLst/>
          </a:prstGeom>
        </p:spPr>
        <p:txBody>
          <a:bodyPr lIns="68589" tIns="34295" rIns="68589" bIns="34295" anchor="ctr"/>
          <a:lstStyle>
            <a:lvl1pPr marL="0" indent="0" algn="l">
              <a:buNone/>
              <a:defRPr sz="1500">
                <a:solidFill>
                  <a:schemeClr val="bg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935" indent="0" algn="ctr">
              <a:buNone/>
              <a:defRPr sz="1200"/>
            </a:lvl8pPr>
            <a:lvl9pPr marL="2743835" indent="0" algn="ctr">
              <a:buNone/>
              <a:defRPr sz="1200"/>
            </a:lvl9pPr>
          </a:lstStyle>
          <a:p>
            <a:r>
              <a:rPr lang="zh-CN" altLang="en-US" dirty="0"/>
              <a:t>撰写部门及人员</a:t>
            </a:r>
            <a:endParaRPr lang="zh-CN" altLang="en-US" dirty="0"/>
          </a:p>
        </p:txBody>
      </p:sp>
      <p:sp>
        <p:nvSpPr>
          <p:cNvPr id="8" name="文本占位符 7"/>
          <p:cNvSpPr>
            <a:spLocks noGrp="1"/>
          </p:cNvSpPr>
          <p:nvPr>
            <p:ph type="body" sz="quarter" idx="10" hasCustomPrompt="1"/>
          </p:nvPr>
        </p:nvSpPr>
        <p:spPr>
          <a:xfrm>
            <a:off x="542925" y="3083879"/>
            <a:ext cx="3533775" cy="238125"/>
          </a:xfrm>
          <a:prstGeom prst="rect">
            <a:avLst/>
          </a:prstGeom>
        </p:spPr>
        <p:txBody>
          <a:bodyPr anchor="ctr"/>
          <a:lstStyle>
            <a:lvl1pPr marL="0" indent="0" algn="l">
              <a:lnSpc>
                <a:spcPct val="100000"/>
              </a:lnSpc>
              <a:spcBef>
                <a:spcPts val="0"/>
              </a:spcBef>
              <a:buNone/>
              <a:defRPr sz="1100">
                <a:solidFill>
                  <a:schemeClr val="bg1"/>
                </a:solidFill>
              </a:defRPr>
            </a:lvl1pPr>
          </a:lstStyle>
          <a:p>
            <a:pPr lvl="0"/>
            <a:r>
              <a:rPr lang="zh-CN" altLang="en-US" dirty="0"/>
              <a:t>撰写日期</a:t>
            </a:r>
            <a:endParaRPr lang="zh-CN" altLang="en-US" dirty="0"/>
          </a:p>
        </p:txBody>
      </p:sp>
      <p:sp>
        <p:nvSpPr>
          <p:cNvPr id="12" name="文本占位符 11"/>
          <p:cNvSpPr>
            <a:spLocks noGrp="1"/>
          </p:cNvSpPr>
          <p:nvPr>
            <p:ph type="body" sz="quarter" idx="11" hasCustomPrompt="1"/>
          </p:nvPr>
        </p:nvSpPr>
        <p:spPr>
          <a:xfrm>
            <a:off x="542925" y="1562101"/>
            <a:ext cx="7305675" cy="762000"/>
          </a:xfrm>
          <a:prstGeom prst="rect">
            <a:avLst/>
          </a:prstGeom>
        </p:spPr>
        <p:txBody>
          <a:bodyPr anchor="ctr"/>
          <a:lstStyle>
            <a:lvl1pPr marL="0" indent="0">
              <a:buNone/>
              <a:defRPr sz="4000" b="1">
                <a:solidFill>
                  <a:schemeClr val="bg1"/>
                </a:solidFill>
              </a:defRPr>
            </a:lvl1pPr>
          </a:lstStyle>
          <a:p>
            <a:pPr lvl="0"/>
            <a:r>
              <a:rPr lang="zh-CN" altLang="en-US" dirty="0"/>
              <a:t>单击此处编辑母版主标题样式</a:t>
            </a:r>
            <a:endParaRPr lang="zh-CN" altLang="en-US" dirty="0"/>
          </a:p>
        </p:txBody>
      </p:sp>
      <p:grpSp>
        <p:nvGrpSpPr>
          <p:cNvPr id="15" name="组合 14"/>
          <p:cNvGrpSpPr/>
          <p:nvPr userDrawn="1"/>
        </p:nvGrpSpPr>
        <p:grpSpPr>
          <a:xfrm>
            <a:off x="609600" y="2430451"/>
            <a:ext cx="1127536" cy="45719"/>
            <a:chOff x="-1970040" y="2974116"/>
            <a:chExt cx="5894341" cy="252704"/>
          </a:xfrm>
        </p:grpSpPr>
        <p:sp>
          <p:nvSpPr>
            <p:cNvPr id="14"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3" name="梯形 12"/>
            <p:cNvSpPr/>
            <p:nvPr userDrawn="1"/>
          </p:nvSpPr>
          <p:spPr>
            <a:xfrm>
              <a:off x="3433763" y="2974117"/>
              <a:ext cx="490538" cy="252703"/>
            </a:xfrm>
            <a:prstGeom prst="trapezoid">
              <a:avLst>
                <a:gd name="adj" fmla="val 696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91400" y="4418509"/>
            <a:ext cx="1400174" cy="42971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三">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5119" y="926304"/>
            <a:ext cx="4200469" cy="4218784"/>
          </a:xfrm>
          <a:prstGeom prst="rect">
            <a:avLst/>
          </a:prstGeom>
        </p:spPr>
      </p:pic>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33350" y="721"/>
            <a:ext cx="471282" cy="713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rot="5400000">
            <a:off x="-291196" y="291196"/>
            <a:ext cx="653405" cy="71013"/>
            <a:chOff x="2089660" y="2974116"/>
            <a:chExt cx="1834640" cy="252717"/>
          </a:xfrm>
          <a:solidFill>
            <a:srgbClr val="B01D23"/>
          </a:solidFill>
        </p:grpSpPr>
        <p:sp>
          <p:nvSpPr>
            <p:cNvPr id="10"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2089660" y="2974116"/>
              <a:ext cx="16298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1" name="梯形 10"/>
            <p:cNvSpPr/>
            <p:nvPr userDrawn="1"/>
          </p:nvSpPr>
          <p:spPr>
            <a:xfrm>
              <a:off x="3433762" y="2974128"/>
              <a:ext cx="490538" cy="252705"/>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
          <p:cNvSpPr>
            <a:spLocks noGrp="1"/>
          </p:cNvSpPr>
          <p:nvPr>
            <p:ph type="title"/>
          </p:nvPr>
        </p:nvSpPr>
        <p:spPr>
          <a:xfrm>
            <a:off x="2551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四">
    <p:bg>
      <p:bgPr>
        <a:solidFill>
          <a:srgbClr val="E7E5E6"/>
        </a:solidFill>
        <a:effectLst/>
      </p:bgPr>
    </p:bg>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6" name="组合 15"/>
          <p:cNvGrpSpPr/>
          <p:nvPr userDrawn="1"/>
        </p:nvGrpSpPr>
        <p:grpSpPr>
          <a:xfrm rot="5400000">
            <a:off x="-291196" y="291196"/>
            <a:ext cx="653405" cy="71013"/>
            <a:chOff x="2089660" y="2974116"/>
            <a:chExt cx="1834640" cy="252717"/>
          </a:xfrm>
          <a:solidFill>
            <a:srgbClr val="B01D23"/>
          </a:solidFill>
        </p:grpSpPr>
        <p:sp>
          <p:nvSpPr>
            <p:cNvPr id="17"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2089660" y="2974116"/>
              <a:ext cx="16298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8" name="梯形 17"/>
            <p:cNvSpPr/>
            <p:nvPr userDrawn="1"/>
          </p:nvSpPr>
          <p:spPr>
            <a:xfrm>
              <a:off x="3433762" y="2974128"/>
              <a:ext cx="490538" cy="252705"/>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标题 1"/>
          <p:cNvSpPr>
            <a:spLocks noGrp="1"/>
          </p:cNvSpPr>
          <p:nvPr>
            <p:ph type="title"/>
          </p:nvPr>
        </p:nvSpPr>
        <p:spPr>
          <a:xfrm>
            <a:off x="2551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5119" y="926304"/>
            <a:ext cx="4200468" cy="4218784"/>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封底">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2"/>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57807" y="3362325"/>
            <a:ext cx="2258955" cy="693277"/>
          </a:xfrm>
          <a:prstGeom prst="rect">
            <a:avLst/>
          </a:prstGeom>
        </p:spPr>
      </p:pic>
      <p:sp>
        <p:nvSpPr>
          <p:cNvPr id="2" name="TextBox 1"/>
          <p:cNvSpPr txBox="1"/>
          <p:nvPr userDrawn="1"/>
        </p:nvSpPr>
        <p:spPr>
          <a:xfrm>
            <a:off x="847725" y="1030880"/>
            <a:ext cx="628650" cy="307777"/>
          </a:xfrm>
          <a:prstGeom prst="rect">
            <a:avLst/>
          </a:prstGeom>
          <a:noFill/>
        </p:spPr>
        <p:txBody>
          <a:bodyPr wrap="square" rtlCol="0" anchor="ctr">
            <a:spAutoFit/>
          </a:bodyPr>
          <a:lstStyle/>
          <a:p>
            <a:pPr algn="l"/>
            <a:r>
              <a:rPr lang="zh-CN" altLang="zh-CN" sz="1400" kern="1200" spc="300" dirty="0">
                <a:solidFill>
                  <a:schemeClr val="bg1"/>
                </a:solidFill>
                <a:effectLst/>
                <a:latin typeface="+mn-lt"/>
                <a:ea typeface="+mn-ea"/>
                <a:cs typeface="+mn-cs"/>
              </a:rPr>
              <a:t>安全</a:t>
            </a:r>
            <a:endParaRPr lang="zh-CN" altLang="zh-CN" sz="1400" kern="1200" spc="300" dirty="0">
              <a:solidFill>
                <a:schemeClr val="bg1"/>
              </a:solidFill>
              <a:effectLst/>
              <a:latin typeface="+mn-lt"/>
              <a:ea typeface="+mn-ea"/>
              <a:cs typeface="+mn-cs"/>
            </a:endParaRPr>
          </a:p>
        </p:txBody>
      </p:sp>
      <p:sp>
        <p:nvSpPr>
          <p:cNvPr id="6" name="TextBox 5"/>
          <p:cNvSpPr txBox="1"/>
          <p:nvPr userDrawn="1"/>
        </p:nvSpPr>
        <p:spPr>
          <a:xfrm>
            <a:off x="847725" y="1558690"/>
            <a:ext cx="628650" cy="307777"/>
          </a:xfrm>
          <a:prstGeom prst="rect">
            <a:avLst/>
          </a:prstGeom>
          <a:noFill/>
        </p:spPr>
        <p:txBody>
          <a:bodyPr wrap="square" rtlCol="0" anchor="ctr">
            <a:spAutoFit/>
          </a:bodyPr>
          <a:lstStyle/>
          <a:p>
            <a:pPr algn="l"/>
            <a:r>
              <a:rPr lang="zh-CN" altLang="zh-CN" sz="1400" kern="1200" spc="300" dirty="0">
                <a:solidFill>
                  <a:schemeClr val="bg1"/>
                </a:solidFill>
                <a:effectLst/>
                <a:latin typeface="+mn-lt"/>
                <a:ea typeface="+mn-ea"/>
                <a:cs typeface="+mn-cs"/>
              </a:rPr>
              <a:t>易用</a:t>
            </a:r>
            <a:endParaRPr lang="zh-CN" altLang="zh-CN" sz="1400" kern="1200" spc="300" dirty="0">
              <a:solidFill>
                <a:schemeClr val="bg1"/>
              </a:solidFill>
              <a:effectLst/>
              <a:latin typeface="+mn-lt"/>
              <a:ea typeface="+mn-ea"/>
              <a:cs typeface="+mn-cs"/>
            </a:endParaRPr>
          </a:p>
        </p:txBody>
      </p:sp>
      <p:sp>
        <p:nvSpPr>
          <p:cNvPr id="7" name="TextBox 6"/>
          <p:cNvSpPr txBox="1"/>
          <p:nvPr userDrawn="1"/>
        </p:nvSpPr>
        <p:spPr>
          <a:xfrm>
            <a:off x="847725" y="2086500"/>
            <a:ext cx="628650" cy="307777"/>
          </a:xfrm>
          <a:prstGeom prst="rect">
            <a:avLst/>
          </a:prstGeom>
          <a:noFill/>
        </p:spPr>
        <p:txBody>
          <a:bodyPr wrap="square" rtlCol="0" anchor="ctr">
            <a:spAutoFit/>
          </a:bodyPr>
          <a:lstStyle/>
          <a:p>
            <a:pPr algn="l"/>
            <a:r>
              <a:rPr lang="zh-CN" altLang="zh-CN" sz="1400" kern="1200" spc="300" dirty="0">
                <a:solidFill>
                  <a:schemeClr val="bg1"/>
                </a:solidFill>
                <a:effectLst/>
                <a:latin typeface="+mn-lt"/>
                <a:ea typeface="+mn-ea"/>
                <a:cs typeface="+mn-cs"/>
              </a:rPr>
              <a:t>全能</a:t>
            </a:r>
            <a:endParaRPr lang="zh-CN" altLang="zh-CN" sz="1400" kern="1200" spc="300" dirty="0">
              <a:solidFill>
                <a:schemeClr val="bg1"/>
              </a:solidFill>
              <a:effectLst/>
              <a:latin typeface="+mn-lt"/>
              <a:ea typeface="+mn-ea"/>
              <a:cs typeface="+mn-cs"/>
            </a:endParaRPr>
          </a:p>
        </p:txBody>
      </p:sp>
      <p:sp>
        <p:nvSpPr>
          <p:cNvPr id="8" name="TextBox 7"/>
          <p:cNvSpPr txBox="1"/>
          <p:nvPr userDrawn="1"/>
        </p:nvSpPr>
        <p:spPr>
          <a:xfrm>
            <a:off x="847725" y="2614311"/>
            <a:ext cx="628650" cy="307777"/>
          </a:xfrm>
          <a:prstGeom prst="rect">
            <a:avLst/>
          </a:prstGeom>
          <a:noFill/>
        </p:spPr>
        <p:txBody>
          <a:bodyPr wrap="square" rtlCol="0" anchor="ctr">
            <a:spAutoFit/>
          </a:bodyPr>
          <a:lstStyle/>
          <a:p>
            <a:pPr algn="l"/>
            <a:r>
              <a:rPr lang="zh-CN" altLang="zh-CN" sz="1400" kern="1200" spc="300" dirty="0">
                <a:solidFill>
                  <a:schemeClr val="bg1"/>
                </a:solidFill>
                <a:effectLst/>
                <a:latin typeface="+mn-lt"/>
                <a:ea typeface="+mn-ea"/>
                <a:cs typeface="+mn-cs"/>
              </a:rPr>
              <a:t>可靠</a:t>
            </a:r>
            <a:endParaRPr lang="zh-CN" altLang="zh-CN" sz="1400" kern="1200" spc="300" dirty="0">
              <a:solidFill>
                <a:schemeClr val="bg1"/>
              </a:solidFill>
              <a:effectLst/>
              <a:latin typeface="+mn-lt"/>
              <a:ea typeface="+mn-ea"/>
              <a:cs typeface="+mn-cs"/>
            </a:endParaRPr>
          </a:p>
        </p:txBody>
      </p:sp>
      <p:sp>
        <p:nvSpPr>
          <p:cNvPr id="9" name="TextBox 8"/>
          <p:cNvSpPr txBox="1"/>
          <p:nvPr userDrawn="1"/>
        </p:nvSpPr>
        <p:spPr>
          <a:xfrm>
            <a:off x="1762125" y="2614310"/>
            <a:ext cx="2297824" cy="307777"/>
          </a:xfrm>
          <a:prstGeom prst="rect">
            <a:avLst/>
          </a:prstGeom>
          <a:noFill/>
        </p:spPr>
        <p:txBody>
          <a:bodyPr wrap="square" rtlCol="0" anchor="ctr">
            <a:spAutoFit/>
          </a:bodyPr>
          <a:lstStyle/>
          <a:p>
            <a:pPr algn="l"/>
            <a:r>
              <a:rPr lang="en-US" altLang="zh-CN" sz="1400" kern="1200" spc="300" dirty="0">
                <a:solidFill>
                  <a:schemeClr val="bg1"/>
                </a:solidFill>
                <a:effectLst/>
                <a:latin typeface="+mn-lt"/>
                <a:ea typeface="+mn-ea"/>
                <a:cs typeface="+mn-cs"/>
              </a:rPr>
              <a:t>Available</a:t>
            </a:r>
            <a:endParaRPr lang="zh-CN" altLang="zh-CN" sz="1400" kern="1200" spc="300" dirty="0">
              <a:solidFill>
                <a:schemeClr val="bg1"/>
              </a:solidFill>
              <a:effectLst/>
              <a:latin typeface="+mn-lt"/>
              <a:ea typeface="+mn-ea"/>
              <a:cs typeface="+mn-cs"/>
            </a:endParaRPr>
          </a:p>
        </p:txBody>
      </p:sp>
      <p:sp>
        <p:nvSpPr>
          <p:cNvPr id="10" name="TextBox 9"/>
          <p:cNvSpPr txBox="1"/>
          <p:nvPr userDrawn="1"/>
        </p:nvSpPr>
        <p:spPr>
          <a:xfrm>
            <a:off x="1762125" y="1030880"/>
            <a:ext cx="2297824" cy="307777"/>
          </a:xfrm>
          <a:prstGeom prst="rect">
            <a:avLst/>
          </a:prstGeom>
          <a:noFill/>
        </p:spPr>
        <p:txBody>
          <a:bodyPr wrap="square" rtlCol="0" anchor="ctr">
            <a:spAutoFit/>
          </a:bodyPr>
          <a:lstStyle/>
          <a:p>
            <a:pPr algn="l"/>
            <a:r>
              <a:rPr lang="en-US" altLang="zh-CN" sz="1400" kern="1200" spc="300" dirty="0">
                <a:solidFill>
                  <a:schemeClr val="bg1"/>
                </a:solidFill>
                <a:effectLst/>
                <a:latin typeface="+mn-lt"/>
                <a:ea typeface="+mn-ea"/>
                <a:cs typeface="+mn-cs"/>
              </a:rPr>
              <a:t>Secure</a:t>
            </a:r>
            <a:endParaRPr lang="zh-CN" altLang="zh-CN" sz="1400" kern="1200" spc="300" dirty="0">
              <a:solidFill>
                <a:schemeClr val="bg1"/>
              </a:solidFill>
              <a:effectLst/>
              <a:latin typeface="+mn-lt"/>
              <a:ea typeface="+mn-ea"/>
              <a:cs typeface="+mn-cs"/>
            </a:endParaRPr>
          </a:p>
        </p:txBody>
      </p:sp>
      <p:sp>
        <p:nvSpPr>
          <p:cNvPr id="11" name="TextBox 10"/>
          <p:cNvSpPr txBox="1"/>
          <p:nvPr userDrawn="1"/>
        </p:nvSpPr>
        <p:spPr>
          <a:xfrm>
            <a:off x="1762125" y="1558690"/>
            <a:ext cx="2297824" cy="307777"/>
          </a:xfrm>
          <a:prstGeom prst="rect">
            <a:avLst/>
          </a:prstGeom>
          <a:noFill/>
        </p:spPr>
        <p:txBody>
          <a:bodyPr wrap="square" rtlCol="0" anchor="ctr">
            <a:spAutoFit/>
          </a:bodyPr>
          <a:lstStyle/>
          <a:p>
            <a:pPr algn="l"/>
            <a:r>
              <a:rPr lang="en-US" altLang="zh-CN" sz="1400" kern="1200" spc="300" dirty="0">
                <a:solidFill>
                  <a:schemeClr val="bg1"/>
                </a:solidFill>
                <a:effectLst/>
                <a:latin typeface="+mn-lt"/>
                <a:ea typeface="+mn-ea"/>
                <a:cs typeface="+mn-cs"/>
              </a:rPr>
              <a:t>Usable</a:t>
            </a:r>
            <a:endParaRPr lang="zh-CN" altLang="zh-CN" sz="1400" kern="1200" spc="300" dirty="0">
              <a:solidFill>
                <a:schemeClr val="bg1"/>
              </a:solidFill>
              <a:effectLst/>
              <a:latin typeface="+mn-lt"/>
              <a:ea typeface="+mn-ea"/>
              <a:cs typeface="+mn-cs"/>
            </a:endParaRPr>
          </a:p>
        </p:txBody>
      </p:sp>
      <p:sp>
        <p:nvSpPr>
          <p:cNvPr id="12" name="TextBox 11"/>
          <p:cNvSpPr txBox="1"/>
          <p:nvPr userDrawn="1"/>
        </p:nvSpPr>
        <p:spPr>
          <a:xfrm>
            <a:off x="1762125" y="2086500"/>
            <a:ext cx="2297824" cy="307777"/>
          </a:xfrm>
          <a:prstGeom prst="rect">
            <a:avLst/>
          </a:prstGeom>
          <a:noFill/>
        </p:spPr>
        <p:txBody>
          <a:bodyPr wrap="square" rtlCol="0" anchor="ctr">
            <a:spAutoFit/>
          </a:bodyPr>
          <a:lstStyle/>
          <a:p>
            <a:pPr algn="l"/>
            <a:r>
              <a:rPr lang="en-US" altLang="zh-CN" sz="1400" kern="1200" spc="300" dirty="0">
                <a:solidFill>
                  <a:schemeClr val="bg1"/>
                </a:solidFill>
                <a:effectLst/>
                <a:latin typeface="+mn-lt"/>
                <a:ea typeface="+mn-ea"/>
                <a:cs typeface="+mn-cs"/>
              </a:rPr>
              <a:t>Multiple</a:t>
            </a:r>
            <a:endParaRPr lang="zh-CN" altLang="zh-CN" sz="1400" kern="1200" spc="300" dirty="0">
              <a:solidFill>
                <a:schemeClr val="bg1"/>
              </a:solidFill>
              <a:effectLst/>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封底2">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2"/>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58369" y="1628303"/>
            <a:ext cx="2258955" cy="693277"/>
          </a:xfrm>
          <a:prstGeom prst="rect">
            <a:avLst/>
          </a:prstGeom>
        </p:spPr>
      </p:pic>
      <p:grpSp>
        <p:nvGrpSpPr>
          <p:cNvPr id="2" name="组合 1"/>
          <p:cNvGrpSpPr/>
          <p:nvPr userDrawn="1"/>
        </p:nvGrpSpPr>
        <p:grpSpPr>
          <a:xfrm>
            <a:off x="2105819" y="2689020"/>
            <a:ext cx="4933950" cy="648397"/>
            <a:chOff x="1762125" y="3165270"/>
            <a:chExt cx="4933950" cy="648397"/>
          </a:xfrm>
        </p:grpSpPr>
        <p:sp>
          <p:nvSpPr>
            <p:cNvPr id="3" name="TextBox 2"/>
            <p:cNvSpPr txBox="1"/>
            <p:nvPr userDrawn="1"/>
          </p:nvSpPr>
          <p:spPr>
            <a:xfrm>
              <a:off x="2124075" y="3165270"/>
              <a:ext cx="628650" cy="307777"/>
            </a:xfrm>
            <a:prstGeom prst="rect">
              <a:avLst/>
            </a:prstGeom>
            <a:noFill/>
          </p:spPr>
          <p:txBody>
            <a:bodyPr wrap="square" rtlCol="0" anchor="ctr">
              <a:spAutoFit/>
            </a:bodyPr>
            <a:lstStyle/>
            <a:p>
              <a:pPr algn="ctr"/>
              <a:r>
                <a:rPr lang="zh-CN" altLang="zh-CN" sz="1400" kern="1200" spc="300" dirty="0">
                  <a:solidFill>
                    <a:schemeClr val="bg1"/>
                  </a:solidFill>
                  <a:effectLst/>
                  <a:latin typeface="+mn-lt"/>
                  <a:ea typeface="+mn-ea"/>
                  <a:cs typeface="+mn-cs"/>
                </a:rPr>
                <a:t>安全</a:t>
              </a:r>
              <a:endParaRPr lang="zh-CN" altLang="zh-CN" sz="1400" kern="1200" spc="300" dirty="0">
                <a:solidFill>
                  <a:schemeClr val="bg1"/>
                </a:solidFill>
                <a:effectLst/>
                <a:latin typeface="+mn-lt"/>
                <a:ea typeface="+mn-ea"/>
                <a:cs typeface="+mn-cs"/>
              </a:endParaRPr>
            </a:p>
          </p:txBody>
        </p:sp>
        <p:sp>
          <p:nvSpPr>
            <p:cNvPr id="4" name="TextBox 3"/>
            <p:cNvSpPr txBox="1"/>
            <p:nvPr userDrawn="1"/>
          </p:nvSpPr>
          <p:spPr>
            <a:xfrm>
              <a:off x="3317875" y="3165270"/>
              <a:ext cx="628650" cy="307777"/>
            </a:xfrm>
            <a:prstGeom prst="rect">
              <a:avLst/>
            </a:prstGeom>
            <a:noFill/>
          </p:spPr>
          <p:txBody>
            <a:bodyPr wrap="square" rtlCol="0" anchor="ctr">
              <a:spAutoFit/>
            </a:bodyPr>
            <a:lstStyle/>
            <a:p>
              <a:pPr algn="ctr"/>
              <a:r>
                <a:rPr lang="zh-CN" altLang="zh-CN" sz="1400" kern="1200" spc="300" dirty="0">
                  <a:solidFill>
                    <a:schemeClr val="bg1"/>
                  </a:solidFill>
                  <a:effectLst/>
                  <a:latin typeface="+mn-lt"/>
                  <a:ea typeface="+mn-ea"/>
                  <a:cs typeface="+mn-cs"/>
                </a:rPr>
                <a:t>易用</a:t>
              </a:r>
              <a:endParaRPr lang="zh-CN" altLang="zh-CN" sz="1400" kern="1200" spc="300" dirty="0">
                <a:solidFill>
                  <a:schemeClr val="bg1"/>
                </a:solidFill>
                <a:effectLst/>
                <a:latin typeface="+mn-lt"/>
                <a:ea typeface="+mn-ea"/>
                <a:cs typeface="+mn-cs"/>
              </a:endParaRPr>
            </a:p>
          </p:txBody>
        </p:sp>
        <p:sp>
          <p:nvSpPr>
            <p:cNvPr id="6" name="TextBox 5"/>
            <p:cNvSpPr txBox="1"/>
            <p:nvPr userDrawn="1"/>
          </p:nvSpPr>
          <p:spPr>
            <a:xfrm>
              <a:off x="4511675" y="3165270"/>
              <a:ext cx="628650" cy="307777"/>
            </a:xfrm>
            <a:prstGeom prst="rect">
              <a:avLst/>
            </a:prstGeom>
            <a:noFill/>
          </p:spPr>
          <p:txBody>
            <a:bodyPr wrap="square" rtlCol="0" anchor="ctr">
              <a:spAutoFit/>
            </a:bodyPr>
            <a:lstStyle/>
            <a:p>
              <a:pPr algn="ctr"/>
              <a:r>
                <a:rPr lang="zh-CN" altLang="zh-CN" sz="1400" kern="1200" spc="300" dirty="0">
                  <a:solidFill>
                    <a:schemeClr val="bg1"/>
                  </a:solidFill>
                  <a:effectLst/>
                  <a:latin typeface="+mn-lt"/>
                  <a:ea typeface="+mn-ea"/>
                  <a:cs typeface="+mn-cs"/>
                </a:rPr>
                <a:t>全能</a:t>
              </a:r>
              <a:endParaRPr lang="zh-CN" altLang="zh-CN" sz="1400" kern="1200" spc="300" dirty="0">
                <a:solidFill>
                  <a:schemeClr val="bg1"/>
                </a:solidFill>
                <a:effectLst/>
                <a:latin typeface="+mn-lt"/>
                <a:ea typeface="+mn-ea"/>
                <a:cs typeface="+mn-cs"/>
              </a:endParaRPr>
            </a:p>
          </p:txBody>
        </p:sp>
        <p:sp>
          <p:nvSpPr>
            <p:cNvPr id="7" name="TextBox 6"/>
            <p:cNvSpPr txBox="1"/>
            <p:nvPr userDrawn="1"/>
          </p:nvSpPr>
          <p:spPr>
            <a:xfrm>
              <a:off x="5705475" y="3165270"/>
              <a:ext cx="628650" cy="307777"/>
            </a:xfrm>
            <a:prstGeom prst="rect">
              <a:avLst/>
            </a:prstGeom>
            <a:noFill/>
          </p:spPr>
          <p:txBody>
            <a:bodyPr wrap="square" rtlCol="0" anchor="ctr">
              <a:spAutoFit/>
            </a:bodyPr>
            <a:lstStyle/>
            <a:p>
              <a:pPr algn="ctr"/>
              <a:r>
                <a:rPr lang="zh-CN" altLang="zh-CN" sz="1400" kern="1200" spc="300" dirty="0">
                  <a:solidFill>
                    <a:schemeClr val="bg1"/>
                  </a:solidFill>
                  <a:effectLst/>
                  <a:latin typeface="+mn-lt"/>
                  <a:ea typeface="+mn-ea"/>
                  <a:cs typeface="+mn-cs"/>
                </a:rPr>
                <a:t>可靠</a:t>
              </a:r>
              <a:endParaRPr lang="zh-CN" altLang="zh-CN" sz="1400" kern="1200" spc="300" dirty="0">
                <a:solidFill>
                  <a:schemeClr val="bg1"/>
                </a:solidFill>
                <a:effectLst/>
                <a:latin typeface="+mn-lt"/>
                <a:ea typeface="+mn-ea"/>
                <a:cs typeface="+mn-cs"/>
              </a:endParaRPr>
            </a:p>
          </p:txBody>
        </p:sp>
        <p:sp>
          <p:nvSpPr>
            <p:cNvPr id="8" name="TextBox 7"/>
            <p:cNvSpPr txBox="1"/>
            <p:nvPr userDrawn="1"/>
          </p:nvSpPr>
          <p:spPr>
            <a:xfrm>
              <a:off x="5343525" y="3552057"/>
              <a:ext cx="1352550" cy="261610"/>
            </a:xfrm>
            <a:prstGeom prst="rect">
              <a:avLst/>
            </a:prstGeom>
            <a:noFill/>
          </p:spPr>
          <p:txBody>
            <a:bodyPr wrap="square" rtlCol="0" anchor="ctr">
              <a:spAutoFit/>
            </a:bodyPr>
            <a:lstStyle/>
            <a:p>
              <a:pPr algn="ctr"/>
              <a:r>
                <a:rPr lang="en-US" altLang="zh-CN" sz="1100" kern="1200" spc="300" dirty="0">
                  <a:solidFill>
                    <a:schemeClr val="bg1"/>
                  </a:solidFill>
                  <a:effectLst/>
                  <a:latin typeface="+mn-lt"/>
                  <a:ea typeface="+mn-ea"/>
                  <a:cs typeface="+mn-cs"/>
                </a:rPr>
                <a:t>Available</a:t>
              </a:r>
              <a:endParaRPr lang="zh-CN" altLang="zh-CN" sz="1100" kern="1200" spc="300" dirty="0">
                <a:solidFill>
                  <a:schemeClr val="bg1"/>
                </a:solidFill>
                <a:effectLst/>
                <a:latin typeface="+mn-lt"/>
                <a:ea typeface="+mn-ea"/>
                <a:cs typeface="+mn-cs"/>
              </a:endParaRPr>
            </a:p>
          </p:txBody>
        </p:sp>
        <p:sp>
          <p:nvSpPr>
            <p:cNvPr id="9" name="TextBox 8"/>
            <p:cNvSpPr txBox="1"/>
            <p:nvPr userDrawn="1"/>
          </p:nvSpPr>
          <p:spPr>
            <a:xfrm>
              <a:off x="1762125" y="3552057"/>
              <a:ext cx="1352550" cy="261610"/>
            </a:xfrm>
            <a:prstGeom prst="rect">
              <a:avLst/>
            </a:prstGeom>
            <a:noFill/>
          </p:spPr>
          <p:txBody>
            <a:bodyPr wrap="square" rtlCol="0" anchor="ctr">
              <a:spAutoFit/>
            </a:bodyPr>
            <a:lstStyle/>
            <a:p>
              <a:pPr algn="ctr"/>
              <a:r>
                <a:rPr lang="en-US" altLang="zh-CN" sz="1100" kern="1200" spc="300" dirty="0">
                  <a:solidFill>
                    <a:schemeClr val="bg1"/>
                  </a:solidFill>
                  <a:effectLst/>
                  <a:latin typeface="+mn-lt"/>
                  <a:ea typeface="+mn-ea"/>
                  <a:cs typeface="+mn-cs"/>
                </a:rPr>
                <a:t>Secure</a:t>
              </a:r>
              <a:endParaRPr lang="zh-CN" altLang="zh-CN" sz="1100" kern="1200" spc="300" dirty="0">
                <a:solidFill>
                  <a:schemeClr val="bg1"/>
                </a:solidFill>
                <a:effectLst/>
                <a:latin typeface="+mn-lt"/>
                <a:ea typeface="+mn-ea"/>
                <a:cs typeface="+mn-cs"/>
              </a:endParaRPr>
            </a:p>
          </p:txBody>
        </p:sp>
        <p:sp>
          <p:nvSpPr>
            <p:cNvPr id="10" name="TextBox 9"/>
            <p:cNvSpPr txBox="1"/>
            <p:nvPr userDrawn="1"/>
          </p:nvSpPr>
          <p:spPr>
            <a:xfrm>
              <a:off x="2955925" y="3552057"/>
              <a:ext cx="1352550" cy="261610"/>
            </a:xfrm>
            <a:prstGeom prst="rect">
              <a:avLst/>
            </a:prstGeom>
            <a:noFill/>
          </p:spPr>
          <p:txBody>
            <a:bodyPr wrap="square" rtlCol="0" anchor="ctr">
              <a:spAutoFit/>
            </a:bodyPr>
            <a:lstStyle/>
            <a:p>
              <a:pPr algn="ctr"/>
              <a:r>
                <a:rPr lang="en-US" altLang="zh-CN" sz="1100" kern="1200" spc="300" dirty="0">
                  <a:solidFill>
                    <a:schemeClr val="bg1"/>
                  </a:solidFill>
                  <a:effectLst/>
                  <a:latin typeface="+mn-lt"/>
                  <a:ea typeface="+mn-ea"/>
                  <a:cs typeface="+mn-cs"/>
                </a:rPr>
                <a:t>Usable</a:t>
              </a:r>
              <a:endParaRPr lang="zh-CN" altLang="zh-CN" sz="1100" kern="1200" spc="300" dirty="0">
                <a:solidFill>
                  <a:schemeClr val="bg1"/>
                </a:solidFill>
                <a:effectLst/>
                <a:latin typeface="+mn-lt"/>
                <a:ea typeface="+mn-ea"/>
                <a:cs typeface="+mn-cs"/>
              </a:endParaRPr>
            </a:p>
          </p:txBody>
        </p:sp>
        <p:sp>
          <p:nvSpPr>
            <p:cNvPr id="11" name="TextBox 10"/>
            <p:cNvSpPr txBox="1"/>
            <p:nvPr userDrawn="1"/>
          </p:nvSpPr>
          <p:spPr>
            <a:xfrm>
              <a:off x="4149725" y="3552057"/>
              <a:ext cx="1352550" cy="261610"/>
            </a:xfrm>
            <a:prstGeom prst="rect">
              <a:avLst/>
            </a:prstGeom>
            <a:noFill/>
          </p:spPr>
          <p:txBody>
            <a:bodyPr wrap="square" rtlCol="0" anchor="ctr">
              <a:spAutoFit/>
            </a:bodyPr>
            <a:lstStyle/>
            <a:p>
              <a:pPr algn="ctr"/>
              <a:r>
                <a:rPr lang="en-US" altLang="zh-CN" sz="1100" kern="1200" spc="300" dirty="0">
                  <a:solidFill>
                    <a:schemeClr val="bg1"/>
                  </a:solidFill>
                  <a:effectLst/>
                  <a:latin typeface="+mn-lt"/>
                  <a:ea typeface="+mn-ea"/>
                  <a:cs typeface="+mn-cs"/>
                </a:rPr>
                <a:t>Multiple</a:t>
              </a:r>
              <a:endParaRPr lang="zh-CN" altLang="zh-CN" sz="1100" kern="1200" spc="300" dirty="0">
                <a:solidFill>
                  <a:schemeClr val="bg1"/>
                </a:solidFill>
                <a:effectLst/>
                <a:latin typeface="+mn-lt"/>
                <a:ea typeface="+mn-ea"/>
                <a:cs typeface="+mn-c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3" name="文本框 2"/>
          <p:cNvSpPr txBox="1"/>
          <p:nvPr userDrawn="1"/>
        </p:nvSpPr>
        <p:spPr>
          <a:xfrm>
            <a:off x="438120" y="461771"/>
            <a:ext cx="1423121" cy="500147"/>
          </a:xfrm>
          <a:prstGeom prst="rect">
            <a:avLst/>
          </a:prstGeom>
          <a:noFill/>
        </p:spPr>
        <p:txBody>
          <a:bodyPr wrap="square" lIns="68589" tIns="34295" rIns="68589" bIns="34295" rtlCol="0">
            <a:spAutoFit/>
          </a:bodyPr>
          <a:lstStyle/>
          <a:p>
            <a:pPr algn="l"/>
            <a:r>
              <a:rPr lang="zh-CN" altLang="en-US" sz="2800" b="1" spc="300" dirty="0">
                <a:solidFill>
                  <a:schemeClr val="bg1"/>
                </a:solidFill>
                <a:latin typeface="+mn-ea"/>
                <a:ea typeface="+mn-ea"/>
              </a:rPr>
              <a:t>目录</a:t>
            </a:r>
            <a:endParaRPr lang="zh-CN" altLang="en-US" sz="2800" b="1" spc="300" dirty="0">
              <a:solidFill>
                <a:schemeClr val="bg1"/>
              </a:solidFill>
              <a:latin typeface="+mn-ea"/>
              <a:ea typeface="+mn-ea"/>
            </a:endParaRPr>
          </a:p>
        </p:txBody>
      </p:sp>
      <p:sp>
        <p:nvSpPr>
          <p:cNvPr id="20" name="内容占位符 2"/>
          <p:cNvSpPr>
            <a:spLocks noGrp="1"/>
          </p:cNvSpPr>
          <p:nvPr>
            <p:ph sz="half" idx="1"/>
          </p:nvPr>
        </p:nvSpPr>
        <p:spPr>
          <a:xfrm>
            <a:off x="1988879" y="1476479"/>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2"/>
          </p:nvPr>
        </p:nvSpPr>
        <p:spPr>
          <a:xfrm>
            <a:off x="1988879" y="1951365"/>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2" name="内容占位符 2"/>
          <p:cNvSpPr>
            <a:spLocks noGrp="1"/>
          </p:cNvSpPr>
          <p:nvPr>
            <p:ph sz="half" idx="13"/>
          </p:nvPr>
        </p:nvSpPr>
        <p:spPr>
          <a:xfrm>
            <a:off x="1988879" y="2426250"/>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3" name="内容占位符 2"/>
          <p:cNvSpPr>
            <a:spLocks noGrp="1"/>
          </p:cNvSpPr>
          <p:nvPr>
            <p:ph sz="half" idx="14"/>
          </p:nvPr>
        </p:nvSpPr>
        <p:spPr>
          <a:xfrm>
            <a:off x="1988879" y="2901135"/>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4" name="内容占位符 2"/>
          <p:cNvSpPr>
            <a:spLocks noGrp="1"/>
          </p:cNvSpPr>
          <p:nvPr>
            <p:ph sz="half" idx="15"/>
          </p:nvPr>
        </p:nvSpPr>
        <p:spPr>
          <a:xfrm>
            <a:off x="1988879" y="3376021"/>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5" name="内容占位符 2"/>
          <p:cNvSpPr>
            <a:spLocks noGrp="1"/>
          </p:cNvSpPr>
          <p:nvPr>
            <p:ph sz="half" idx="16"/>
          </p:nvPr>
        </p:nvSpPr>
        <p:spPr>
          <a:xfrm>
            <a:off x="1988879" y="3850904"/>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2" name="文本框 2"/>
          <p:cNvSpPr txBox="1"/>
          <p:nvPr userDrawn="1"/>
        </p:nvSpPr>
        <p:spPr>
          <a:xfrm>
            <a:off x="457170" y="933236"/>
            <a:ext cx="1423121" cy="315481"/>
          </a:xfrm>
          <a:prstGeom prst="rect">
            <a:avLst/>
          </a:prstGeom>
          <a:noFill/>
        </p:spPr>
        <p:txBody>
          <a:bodyPr wrap="square" lIns="68589" tIns="34295" rIns="68589" bIns="34295" rtlCol="0">
            <a:spAutoFit/>
          </a:bodyPr>
          <a:lstStyle/>
          <a:p>
            <a:pPr algn="l"/>
            <a:r>
              <a:rPr lang="en-US" altLang="zh-CN" sz="1600" b="0" spc="300" dirty="0">
                <a:solidFill>
                  <a:schemeClr val="bg1"/>
                </a:solidFill>
                <a:latin typeface="+mn-ea"/>
                <a:ea typeface="+mn-ea"/>
              </a:rPr>
              <a:t>Contents</a:t>
            </a:r>
            <a:endParaRPr lang="en-US" altLang="zh-CN" sz="1600" b="0" spc="300" dirty="0">
              <a:solidFill>
                <a:schemeClr val="bg1"/>
              </a:solidFill>
              <a:latin typeface="+mn-ea"/>
              <a:ea typeface="+mn-ea"/>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5" cy="28591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12" name="文本框 2"/>
          <p:cNvSpPr txBox="1"/>
          <p:nvPr userDrawn="1"/>
        </p:nvSpPr>
        <p:spPr>
          <a:xfrm>
            <a:off x="438120" y="461771"/>
            <a:ext cx="1423121" cy="500147"/>
          </a:xfrm>
          <a:prstGeom prst="rect">
            <a:avLst/>
          </a:prstGeom>
          <a:noFill/>
        </p:spPr>
        <p:txBody>
          <a:bodyPr wrap="square" lIns="68589" tIns="34295" rIns="68589" bIns="34295" rtlCol="0">
            <a:spAutoFit/>
          </a:bodyPr>
          <a:lstStyle/>
          <a:p>
            <a:pPr algn="l"/>
            <a:r>
              <a:rPr lang="zh-CN" altLang="en-US" sz="2800" b="1" spc="300" dirty="0">
                <a:solidFill>
                  <a:srgbClr val="B01D23"/>
                </a:solidFill>
                <a:latin typeface="+mn-ea"/>
                <a:ea typeface="+mn-ea"/>
              </a:rPr>
              <a:t>目录</a:t>
            </a:r>
            <a:endParaRPr lang="zh-CN" altLang="en-US" sz="2800" b="1" spc="300" dirty="0">
              <a:solidFill>
                <a:srgbClr val="B01D23"/>
              </a:solidFill>
              <a:latin typeface="+mn-ea"/>
              <a:ea typeface="+mn-ea"/>
            </a:endParaRPr>
          </a:p>
        </p:txBody>
      </p:sp>
      <p:sp>
        <p:nvSpPr>
          <p:cNvPr id="13" name="文本框 2"/>
          <p:cNvSpPr txBox="1"/>
          <p:nvPr userDrawn="1"/>
        </p:nvSpPr>
        <p:spPr>
          <a:xfrm>
            <a:off x="457170" y="933236"/>
            <a:ext cx="1423121" cy="315481"/>
          </a:xfrm>
          <a:prstGeom prst="rect">
            <a:avLst/>
          </a:prstGeom>
          <a:noFill/>
        </p:spPr>
        <p:txBody>
          <a:bodyPr wrap="square" lIns="68589" tIns="34295" rIns="68589" bIns="34295" rtlCol="0">
            <a:spAutoFit/>
          </a:bodyPr>
          <a:lstStyle/>
          <a:p>
            <a:pPr algn="l"/>
            <a:r>
              <a:rPr lang="en-US" altLang="zh-CN" sz="1600" b="0" spc="300" dirty="0">
                <a:solidFill>
                  <a:srgbClr val="B01D23"/>
                </a:solidFill>
                <a:latin typeface="+mn-ea"/>
                <a:ea typeface="+mn-ea"/>
              </a:rPr>
              <a:t>Contents</a:t>
            </a:r>
            <a:endParaRPr lang="en-US" altLang="zh-CN" sz="1600" b="0" spc="300" dirty="0">
              <a:solidFill>
                <a:srgbClr val="B01D23"/>
              </a:solidFill>
              <a:latin typeface="+mn-ea"/>
              <a:ea typeface="+mn-ea"/>
            </a:endParaRPr>
          </a:p>
        </p:txBody>
      </p:sp>
      <p:sp>
        <p:nvSpPr>
          <p:cNvPr id="15" name="内容占位符 2"/>
          <p:cNvSpPr>
            <a:spLocks noGrp="1"/>
          </p:cNvSpPr>
          <p:nvPr>
            <p:ph sz="half" idx="1"/>
          </p:nvPr>
        </p:nvSpPr>
        <p:spPr>
          <a:xfrm>
            <a:off x="1988879" y="1476479"/>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6" name="内容占位符 2"/>
          <p:cNvSpPr>
            <a:spLocks noGrp="1"/>
          </p:cNvSpPr>
          <p:nvPr>
            <p:ph sz="half" idx="12"/>
          </p:nvPr>
        </p:nvSpPr>
        <p:spPr>
          <a:xfrm>
            <a:off x="1988879" y="1951365"/>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8" name="内容占位符 2"/>
          <p:cNvSpPr>
            <a:spLocks noGrp="1"/>
          </p:cNvSpPr>
          <p:nvPr>
            <p:ph sz="half" idx="13"/>
          </p:nvPr>
        </p:nvSpPr>
        <p:spPr>
          <a:xfrm>
            <a:off x="1988879" y="2426250"/>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9" name="内容占位符 2"/>
          <p:cNvSpPr>
            <a:spLocks noGrp="1"/>
          </p:cNvSpPr>
          <p:nvPr>
            <p:ph sz="half" idx="14"/>
          </p:nvPr>
        </p:nvSpPr>
        <p:spPr>
          <a:xfrm>
            <a:off x="1988879" y="2901135"/>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0" name="内容占位符 2"/>
          <p:cNvSpPr>
            <a:spLocks noGrp="1"/>
          </p:cNvSpPr>
          <p:nvPr>
            <p:ph sz="half" idx="15"/>
          </p:nvPr>
        </p:nvSpPr>
        <p:spPr>
          <a:xfrm>
            <a:off x="1988879" y="3376021"/>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6"/>
          </p:nvPr>
        </p:nvSpPr>
        <p:spPr>
          <a:xfrm>
            <a:off x="1988879" y="3850904"/>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6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20" name="内容占位符 2"/>
          <p:cNvSpPr>
            <a:spLocks noGrp="1"/>
          </p:cNvSpPr>
          <p:nvPr>
            <p:ph sz="half" idx="1"/>
          </p:nvPr>
        </p:nvSpPr>
        <p:spPr>
          <a:xfrm>
            <a:off x="541079" y="1692532"/>
            <a:ext cx="5418160" cy="405125"/>
          </a:xfrm>
          <a:prstGeom prst="rect">
            <a:avLst/>
          </a:prstGeom>
        </p:spPr>
        <p:txBody>
          <a:bodyPr lIns="68589" tIns="34295" rIns="68589" bIns="34295" anchor="ctr">
            <a:noAutofit/>
          </a:bodyPr>
          <a:lstStyle>
            <a:lvl1pPr marL="0" indent="0" algn="l">
              <a:lnSpc>
                <a:spcPct val="100000"/>
              </a:lnSpc>
              <a:spcBef>
                <a:spcPts val="0"/>
              </a:spcBef>
              <a:buFont typeface="+mj-lt"/>
              <a:buNone/>
              <a:defRPr sz="3200" b="1">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2"/>
          </p:nvPr>
        </p:nvSpPr>
        <p:spPr>
          <a:xfrm>
            <a:off x="541079" y="2186468"/>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400"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grpSp>
        <p:nvGrpSpPr>
          <p:cNvPr id="13" name="组合 12"/>
          <p:cNvGrpSpPr/>
          <p:nvPr userDrawn="1"/>
        </p:nvGrpSpPr>
        <p:grpSpPr>
          <a:xfrm>
            <a:off x="609063" y="2638888"/>
            <a:ext cx="1127536" cy="45719"/>
            <a:chOff x="-1970040" y="2974116"/>
            <a:chExt cx="5894341" cy="252704"/>
          </a:xfrm>
        </p:grpSpPr>
        <p:sp>
          <p:nvSpPr>
            <p:cNvPr id="14"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5" name="梯形 14"/>
            <p:cNvSpPr/>
            <p:nvPr userDrawn="1"/>
          </p:nvSpPr>
          <p:spPr>
            <a:xfrm>
              <a:off x="3433763" y="2974117"/>
              <a:ext cx="490538" cy="252703"/>
            </a:xfrm>
            <a:prstGeom prst="trapezoid">
              <a:avLst>
                <a:gd name="adj" fmla="val 696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5" cy="28591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7" cy="5144393"/>
          </a:xfrm>
          <a:prstGeom prst="rect">
            <a:avLst/>
          </a:prstGeom>
        </p:spPr>
      </p:pic>
      <p:sp>
        <p:nvSpPr>
          <p:cNvPr id="9" name="内容占位符 2"/>
          <p:cNvSpPr>
            <a:spLocks noGrp="1"/>
          </p:cNvSpPr>
          <p:nvPr>
            <p:ph sz="half" idx="1"/>
          </p:nvPr>
        </p:nvSpPr>
        <p:spPr>
          <a:xfrm>
            <a:off x="541079" y="1692532"/>
            <a:ext cx="5418160" cy="405125"/>
          </a:xfrm>
          <a:prstGeom prst="rect">
            <a:avLst/>
          </a:prstGeom>
        </p:spPr>
        <p:txBody>
          <a:bodyPr lIns="68589" tIns="34295" rIns="68589" bIns="34295" anchor="ctr">
            <a:noAutofit/>
          </a:bodyPr>
          <a:lstStyle>
            <a:lvl1pPr marL="0" indent="0" algn="l">
              <a:lnSpc>
                <a:spcPct val="100000"/>
              </a:lnSpc>
              <a:spcBef>
                <a:spcPts val="0"/>
              </a:spcBef>
              <a:buFont typeface="+mj-lt"/>
              <a:buNone/>
              <a:defRPr sz="3200" b="1">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0" name="内容占位符 2"/>
          <p:cNvSpPr>
            <a:spLocks noGrp="1"/>
          </p:cNvSpPr>
          <p:nvPr>
            <p:ph sz="half" idx="12"/>
          </p:nvPr>
        </p:nvSpPr>
        <p:spPr>
          <a:xfrm>
            <a:off x="541079" y="2186468"/>
            <a:ext cx="5418160" cy="405125"/>
          </a:xfrm>
          <a:prstGeom prst="rect">
            <a:avLst/>
          </a:prstGeom>
        </p:spPr>
        <p:txBody>
          <a:bodyPr lIns="68589" tIns="34295" rIns="68589" bIns="34295" anchor="ctr">
            <a:normAutofit/>
          </a:bodyPr>
          <a:lstStyle>
            <a:lvl1pPr marL="0" indent="0" algn="l">
              <a:lnSpc>
                <a:spcPct val="100000"/>
              </a:lnSpc>
              <a:spcBef>
                <a:spcPts val="0"/>
              </a:spcBef>
              <a:buFont typeface="+mj-lt"/>
              <a:buNone/>
              <a:defRPr sz="1400"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grpSp>
        <p:nvGrpSpPr>
          <p:cNvPr id="11" name="组合 10"/>
          <p:cNvGrpSpPr/>
          <p:nvPr userDrawn="1"/>
        </p:nvGrpSpPr>
        <p:grpSpPr>
          <a:xfrm>
            <a:off x="609063" y="2638888"/>
            <a:ext cx="1127536" cy="45719"/>
            <a:chOff x="-1970040" y="2974116"/>
            <a:chExt cx="5894341" cy="252704"/>
          </a:xfrm>
          <a:solidFill>
            <a:srgbClr val="B01D23"/>
          </a:solidFill>
        </p:grpSpPr>
        <p:sp>
          <p:nvSpPr>
            <p:cNvPr id="12"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chemeClr val="tx1">
                    <a:lumMod val="90000"/>
                    <a:lumOff val="10000"/>
                  </a:schemeClr>
                </a:solidFill>
              </a:endParaRPr>
            </a:p>
          </p:txBody>
        </p:sp>
        <p:sp>
          <p:nvSpPr>
            <p:cNvPr id="13" name="梯形 12"/>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0000"/>
                    <a:lumOff val="10000"/>
                  </a:schemeClr>
                </a:solidFill>
              </a:endParaRPr>
            </a:p>
          </p:txBody>
        </p:sp>
      </p:gr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8" cy="5144393"/>
          </a:xfrm>
          <a:prstGeom prst="rect">
            <a:avLst/>
          </a:prstGeom>
        </p:spPr>
      </p:pic>
      <p:sp>
        <p:nvSpPr>
          <p:cNvPr id="2" name="标题 1"/>
          <p:cNvSpPr>
            <a:spLocks noGrp="1"/>
          </p:cNvSpPr>
          <p:nvPr>
            <p:ph type="title"/>
          </p:nvPr>
        </p:nvSpPr>
        <p:spPr>
          <a:xfrm>
            <a:off x="4456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8" name="组合 7"/>
          <p:cNvGrpSpPr/>
          <p:nvPr userDrawn="1"/>
        </p:nvGrpSpPr>
        <p:grpSpPr>
          <a:xfrm>
            <a:off x="-846797" y="0"/>
            <a:ext cx="1275415" cy="621413"/>
            <a:chOff x="3433763" y="2974116"/>
            <a:chExt cx="490538" cy="252704"/>
          </a:xfrm>
          <a:solidFill>
            <a:srgbClr val="B01D23"/>
          </a:solidFill>
        </p:grpSpPr>
        <p:sp>
          <p:nvSpPr>
            <p:cNvPr id="10"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3433763" y="2974116"/>
              <a:ext cx="285750"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1" name="梯形 10"/>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二">
    <p:bg>
      <p:bgPr>
        <a:solidFill>
          <a:srgbClr val="E7E5E6"/>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7"/>
            <a:ext cx="9145588" cy="5144393"/>
          </a:xfrm>
          <a:prstGeom prst="rect">
            <a:avLst/>
          </a:prstGeom>
        </p:spPr>
      </p:pic>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4" name="标题 1"/>
          <p:cNvSpPr>
            <a:spLocks noGrp="1"/>
          </p:cNvSpPr>
          <p:nvPr>
            <p:ph type="title"/>
          </p:nvPr>
        </p:nvSpPr>
        <p:spPr>
          <a:xfrm>
            <a:off x="4456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grpSp>
        <p:nvGrpSpPr>
          <p:cNvPr id="17" name="组合 16"/>
          <p:cNvGrpSpPr/>
          <p:nvPr userDrawn="1"/>
        </p:nvGrpSpPr>
        <p:grpSpPr>
          <a:xfrm>
            <a:off x="-846797" y="0"/>
            <a:ext cx="1275415" cy="621413"/>
            <a:chOff x="3433763" y="2974116"/>
            <a:chExt cx="490538" cy="252704"/>
          </a:xfrm>
          <a:solidFill>
            <a:srgbClr val="B01D23"/>
          </a:solidFill>
        </p:grpSpPr>
        <p:sp>
          <p:nvSpPr>
            <p:cNvPr id="18"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3433763" y="2974116"/>
              <a:ext cx="285750"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s-ES_tradnl" sz="2700">
                <a:solidFill>
                  <a:srgbClr val="FFFFFF"/>
                </a:solidFill>
              </a:endParaRPr>
            </a:p>
          </p:txBody>
        </p:sp>
        <p:sp>
          <p:nvSpPr>
            <p:cNvPr id="19" name="梯形 18"/>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内容页一">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等腰三角形 2"/>
          <p:cNvSpPr/>
          <p:nvPr userDrawn="1"/>
        </p:nvSpPr>
        <p:spPr>
          <a:xfrm rot="5400000">
            <a:off x="0" y="91942"/>
            <a:ext cx="468000" cy="468000"/>
          </a:xfrm>
          <a:prstGeom prst="triangle">
            <a:avLst/>
          </a:prstGeom>
          <a:gradFill flip="none" rotWithShape="1">
            <a:gsLst>
              <a:gs pos="54000">
                <a:schemeClr val="bg1">
                  <a:lumMod val="95000"/>
                </a:schemeClr>
              </a:gs>
              <a:gs pos="38000">
                <a:schemeClr val="bg1">
                  <a:lumMod val="8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Grp="1"/>
          </p:cNvSpPr>
          <p:nvPr>
            <p:ph type="title"/>
          </p:nvPr>
        </p:nvSpPr>
        <p:spPr>
          <a:xfrm>
            <a:off x="4456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内容页二">
    <p:bg>
      <p:bgPr>
        <a:solidFill>
          <a:srgbClr val="E7E5E6"/>
        </a:solidFill>
        <a:effectLst/>
      </p:bgPr>
    </p:bg>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253980" y="904875"/>
            <a:ext cx="8585565" cy="3751906"/>
          </a:xfrm>
          <a:prstGeom prst="rect">
            <a:avLst/>
          </a:prstGeom>
        </p:spPr>
        <p:txBody>
          <a:bodyPr lIns="68589" tIns="34295" rIns="68589" bIns="34295"/>
          <a:lstStyle>
            <a:lvl1pPr>
              <a:defRPr sz="1500">
                <a:solidFill>
                  <a:schemeClr val="tx1">
                    <a:lumMod val="75000"/>
                    <a:lumOff val="25000"/>
                  </a:schemeClr>
                </a:solidFill>
              </a:defRPr>
            </a:lvl1pPr>
            <a:lvl2pPr>
              <a:defRPr sz="15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等腰三角形 12"/>
          <p:cNvSpPr/>
          <p:nvPr userDrawn="1"/>
        </p:nvSpPr>
        <p:spPr>
          <a:xfrm rot="5400000">
            <a:off x="0" y="91942"/>
            <a:ext cx="468000" cy="468000"/>
          </a:xfrm>
          <a:prstGeom prst="triangle">
            <a:avLst/>
          </a:prstGeom>
          <a:gradFill flip="none" rotWithShape="1">
            <a:gsLst>
              <a:gs pos="54000">
                <a:schemeClr val="bg1">
                  <a:lumMod val="95000"/>
                </a:schemeClr>
              </a:gs>
              <a:gs pos="38000">
                <a:schemeClr val="bg1">
                  <a:lumMod val="8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a:spLocks noGrp="1"/>
          </p:cNvSpPr>
          <p:nvPr>
            <p:ph type="title"/>
          </p:nvPr>
        </p:nvSpPr>
        <p:spPr>
          <a:xfrm>
            <a:off x="445602" y="78111"/>
            <a:ext cx="7355373" cy="486150"/>
          </a:xfrm>
          <a:prstGeom prst="rect">
            <a:avLst/>
          </a:prstGeom>
        </p:spPr>
        <p:txBody>
          <a:bodyPr lIns="68589" tIns="34295" rIns="68589" bIns="34295" anchor="ctr">
            <a:normAutofit/>
          </a:bodyPr>
          <a:lstStyle>
            <a:lvl1pPr>
              <a:defRPr sz="2800" b="1">
                <a:solidFill>
                  <a:schemeClr val="tx1">
                    <a:lumMod val="90000"/>
                    <a:lumOff val="10000"/>
                  </a:schemeClr>
                </a:solidFill>
              </a:defRPr>
            </a:lvl1pPr>
          </a:lstStyle>
          <a:p>
            <a:r>
              <a:rPr lang="zh-CN" altLang="en-US" dirty="0"/>
              <a:t>单击此处编辑母版标题样式</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8999" y="202350"/>
            <a:ext cx="931624" cy="2859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935" algn="l" defTabSz="685800" rtl="0" eaLnBrk="1" latinLnBrk="0" hangingPunct="1">
        <a:defRPr sz="1400" kern="1200">
          <a:solidFill>
            <a:schemeClr val="tx1"/>
          </a:solidFill>
          <a:latin typeface="+mn-lt"/>
          <a:ea typeface="+mn-ea"/>
          <a:cs typeface="+mn-cs"/>
        </a:defRPr>
      </a:lvl8pPr>
      <a:lvl9pPr marL="2743835"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6.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tags" Target="../tags/tag5.xml"/><Relationship Id="rId2" Type="http://schemas.openxmlformats.org/officeDocument/2006/relationships/image" Target="../media/image58.png"/><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70.wmf"/><Relationship Id="rId3" Type="http://schemas.openxmlformats.org/officeDocument/2006/relationships/oleObject" Target="../embeddings/oleObject1.bin"/><Relationship Id="rId2" Type="http://schemas.openxmlformats.org/officeDocument/2006/relationships/image" Target="../media/image69.png"/><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tags" Target="../tags/tag11.xml"/><Relationship Id="rId4" Type="http://schemas.openxmlformats.org/officeDocument/2006/relationships/image" Target="../media/image89.png"/><Relationship Id="rId3" Type="http://schemas.openxmlformats.org/officeDocument/2006/relationships/tags" Target="../tags/tag10.xml"/><Relationship Id="rId2" Type="http://schemas.openxmlformats.org/officeDocument/2006/relationships/image" Target="../media/image88.png"/><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tags" Target="../tags/tag3.xml"/><Relationship Id="rId4" Type="http://schemas.openxmlformats.org/officeDocument/2006/relationships/image" Target="../media/image14.png"/><Relationship Id="rId3" Type="http://schemas.openxmlformats.org/officeDocument/2006/relationships/tags" Target="../tags/tag2.xml"/><Relationship Id="rId2" Type="http://schemas.openxmlformats.org/officeDocument/2006/relationships/image" Target="../media/image13.jpe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 </a:t>
            </a:r>
            <a:endParaRPr lang="zh-CN" altLang="en-US" dirty="0"/>
          </a:p>
        </p:txBody>
      </p:sp>
      <p:sp>
        <p:nvSpPr>
          <p:cNvPr id="3" name="副标题 2"/>
          <p:cNvSpPr>
            <a:spLocks noGrp="1"/>
          </p:cNvSpPr>
          <p:nvPr>
            <p:ph type="subTitle" idx="1"/>
          </p:nvPr>
        </p:nvSpPr>
        <p:spPr/>
        <p:txBody>
          <a:bodyPr/>
          <a:lstStyle/>
          <a:p>
            <a:r>
              <a:rPr lang="en-US" altLang="zh-CN" dirty="0"/>
              <a:t>BIOS-</a:t>
            </a:r>
            <a:r>
              <a:rPr lang="zh-CN" altLang="en-US" dirty="0"/>
              <a:t>黄云龙</a:t>
            </a:r>
            <a:endParaRPr lang="zh-CN" altLang="en-US" dirty="0"/>
          </a:p>
        </p:txBody>
      </p:sp>
      <p:sp>
        <p:nvSpPr>
          <p:cNvPr id="4" name="文本占位符 3"/>
          <p:cNvSpPr>
            <a:spLocks noGrp="1"/>
          </p:cNvSpPr>
          <p:nvPr>
            <p:ph type="body" sz="quarter" idx="10"/>
          </p:nvPr>
        </p:nvSpPr>
        <p:spPr/>
        <p:txBody>
          <a:bodyPr/>
          <a:lstStyle/>
          <a:p>
            <a:r>
              <a:rPr lang="en-US" altLang="zh-CN" dirty="0"/>
              <a:t>2021/08/11</a:t>
            </a:r>
            <a:endParaRPr lang="zh-CN" altLang="en-US" dirty="0"/>
          </a:p>
        </p:txBody>
      </p:sp>
      <p:sp>
        <p:nvSpPr>
          <p:cNvPr id="5" name="文本占位符 4"/>
          <p:cNvSpPr>
            <a:spLocks noGrp="1"/>
          </p:cNvSpPr>
          <p:nvPr>
            <p:ph type="body" sz="quarter" idx="11"/>
          </p:nvPr>
        </p:nvSpPr>
        <p:spPr/>
        <p:txBody>
          <a:bodyPr/>
          <a:lstStyle/>
          <a:p>
            <a:r>
              <a:rPr lang="zh-CN" altLang="en-US" dirty="0"/>
              <a:t>串口重定向</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zh-CN" altLang="en-US" dirty="0"/>
              <a:t>主板串口介绍</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altLang="zh-CN" dirty="0">
                <a:sym typeface="+mn-ea"/>
              </a:rPr>
              <a:t>52DB16</a:t>
            </a:r>
            <a:endParaRPr lang="en-US" dirty="0"/>
          </a:p>
        </p:txBody>
      </p:sp>
      <p:pic>
        <p:nvPicPr>
          <p:cNvPr id="8" name="内容占位符 7"/>
          <p:cNvPicPr>
            <a:picLocks noChangeAspect="1"/>
          </p:cNvPicPr>
          <p:nvPr>
            <p:ph sz="quarter" idx="14"/>
          </p:nvPr>
        </p:nvPicPr>
        <p:blipFill>
          <a:blip r:embed="rId1"/>
          <a:stretch>
            <a:fillRect/>
          </a:stretch>
        </p:blipFill>
        <p:spPr>
          <a:xfrm>
            <a:off x="6195695" y="1195705"/>
            <a:ext cx="2893695" cy="1471295"/>
          </a:xfrm>
          <a:prstGeom prst="rect">
            <a:avLst/>
          </a:prstGeom>
        </p:spPr>
      </p:pic>
      <p:pic>
        <p:nvPicPr>
          <p:cNvPr id="5" name="图片 4"/>
          <p:cNvPicPr>
            <a:picLocks noChangeAspect="1"/>
          </p:cNvPicPr>
          <p:nvPr/>
        </p:nvPicPr>
        <p:blipFill>
          <a:blip r:embed="rId2"/>
          <a:stretch>
            <a:fillRect/>
          </a:stretch>
        </p:blipFill>
        <p:spPr>
          <a:xfrm rot="10800000">
            <a:off x="267970" y="2697480"/>
            <a:ext cx="2893060" cy="1528445"/>
          </a:xfrm>
          <a:prstGeom prst="rect">
            <a:avLst/>
          </a:prstGeom>
        </p:spPr>
      </p:pic>
      <p:pic>
        <p:nvPicPr>
          <p:cNvPr id="6" name="图片 5"/>
          <p:cNvPicPr>
            <a:picLocks noChangeAspect="1"/>
          </p:cNvPicPr>
          <p:nvPr/>
        </p:nvPicPr>
        <p:blipFill>
          <a:blip r:embed="rId3"/>
          <a:stretch>
            <a:fillRect/>
          </a:stretch>
        </p:blipFill>
        <p:spPr>
          <a:xfrm rot="10800000">
            <a:off x="3181350" y="2697480"/>
            <a:ext cx="3003550" cy="1528445"/>
          </a:xfrm>
          <a:prstGeom prst="rect">
            <a:avLst/>
          </a:prstGeom>
        </p:spPr>
      </p:pic>
      <p:pic>
        <p:nvPicPr>
          <p:cNvPr id="7" name="图片 6"/>
          <p:cNvPicPr>
            <a:picLocks noChangeAspect="1"/>
          </p:cNvPicPr>
          <p:nvPr/>
        </p:nvPicPr>
        <p:blipFill>
          <a:blip r:embed="rId4"/>
          <a:stretch>
            <a:fillRect/>
          </a:stretch>
        </p:blipFill>
        <p:spPr>
          <a:xfrm rot="10800000">
            <a:off x="6200140" y="2687320"/>
            <a:ext cx="2883535" cy="1486535"/>
          </a:xfrm>
          <a:prstGeom prst="rect">
            <a:avLst/>
          </a:prstGeom>
        </p:spPr>
      </p:pic>
      <p:pic>
        <p:nvPicPr>
          <p:cNvPr id="11" name="图片 10"/>
          <p:cNvPicPr>
            <a:picLocks noChangeAspect="1"/>
          </p:cNvPicPr>
          <p:nvPr/>
        </p:nvPicPr>
        <p:blipFill>
          <a:blip r:embed="rId5"/>
          <a:stretch>
            <a:fillRect/>
          </a:stretch>
        </p:blipFill>
        <p:spPr>
          <a:xfrm>
            <a:off x="3208655" y="1175385"/>
            <a:ext cx="2949575" cy="1510665"/>
          </a:xfrm>
          <a:prstGeom prst="rect">
            <a:avLst/>
          </a:prstGeom>
        </p:spPr>
      </p:pic>
      <p:pic>
        <p:nvPicPr>
          <p:cNvPr id="12" name="图片 11"/>
          <p:cNvPicPr>
            <a:picLocks noChangeAspect="1"/>
          </p:cNvPicPr>
          <p:nvPr/>
        </p:nvPicPr>
        <p:blipFill>
          <a:blip r:embed="rId6"/>
          <a:stretch>
            <a:fillRect/>
          </a:stretch>
        </p:blipFill>
        <p:spPr>
          <a:xfrm>
            <a:off x="263525" y="1160780"/>
            <a:ext cx="2907665" cy="1495425"/>
          </a:xfrm>
          <a:prstGeom prst="rect">
            <a:avLst/>
          </a:prstGeom>
        </p:spPr>
      </p:pic>
      <p:sp>
        <p:nvSpPr>
          <p:cNvPr id="14" name="文本框 13"/>
          <p:cNvSpPr txBox="1"/>
          <p:nvPr/>
        </p:nvSpPr>
        <p:spPr>
          <a:xfrm>
            <a:off x="767715" y="4316730"/>
            <a:ext cx="1453515" cy="337185"/>
          </a:xfrm>
          <a:prstGeom prst="rect">
            <a:avLst/>
          </a:prstGeom>
          <a:noFill/>
        </p:spPr>
        <p:txBody>
          <a:bodyPr wrap="square" rtlCol="0">
            <a:spAutoFit/>
          </a:bodyPr>
          <a:p>
            <a:r>
              <a:rPr lang="en-US" altLang="zh-CN" sz="1600">
                <a:latin typeface="微软雅黑" panose="020B0503020204020204" charset="-122"/>
                <a:ea typeface="微软雅黑" panose="020B0503020204020204" charset="-122"/>
              </a:rPr>
              <a:t>CPU UART</a:t>
            </a:r>
            <a:endParaRPr lang="en-US" altLang="zh-CN" sz="1600">
              <a:latin typeface="微软雅黑" panose="020B0503020204020204" charset="-122"/>
              <a:ea typeface="微软雅黑" panose="020B0503020204020204" charset="-122"/>
            </a:endParaRPr>
          </a:p>
        </p:txBody>
      </p:sp>
      <p:sp>
        <p:nvSpPr>
          <p:cNvPr id="13" name="文本框 12"/>
          <p:cNvSpPr txBox="1"/>
          <p:nvPr/>
        </p:nvSpPr>
        <p:spPr>
          <a:xfrm>
            <a:off x="4149090" y="4220210"/>
            <a:ext cx="1453515" cy="337185"/>
          </a:xfrm>
          <a:prstGeom prst="rect">
            <a:avLst/>
          </a:prstGeom>
          <a:noFill/>
        </p:spPr>
        <p:txBody>
          <a:bodyPr wrap="square" rtlCol="0">
            <a:spAutoFit/>
          </a:bodyPr>
          <a:p>
            <a:r>
              <a:rPr lang="en-US" altLang="zh-CN" sz="1600">
                <a:latin typeface="微软雅黑" panose="020B0503020204020204" charset="-122"/>
                <a:ea typeface="微软雅黑" panose="020B0503020204020204" charset="-122"/>
              </a:rPr>
              <a:t>BMC UART</a:t>
            </a:r>
            <a:endParaRPr lang="en-US" altLang="zh-CN" sz="1600">
              <a:latin typeface="微软雅黑" panose="020B0503020204020204" charset="-122"/>
              <a:ea typeface="微软雅黑" panose="020B0503020204020204" charset="-122"/>
            </a:endParaRPr>
          </a:p>
        </p:txBody>
      </p:sp>
      <p:sp>
        <p:nvSpPr>
          <p:cNvPr id="15" name="文本框 14"/>
          <p:cNvSpPr txBox="1"/>
          <p:nvPr/>
        </p:nvSpPr>
        <p:spPr>
          <a:xfrm>
            <a:off x="7317105" y="4220210"/>
            <a:ext cx="2078990" cy="337185"/>
          </a:xfrm>
          <a:prstGeom prst="rect">
            <a:avLst/>
          </a:prstGeom>
          <a:noFill/>
        </p:spPr>
        <p:txBody>
          <a:bodyPr wrap="square" rtlCol="0">
            <a:spAutoFit/>
          </a:bodyPr>
          <a:p>
            <a:r>
              <a:rPr lang="en-US" altLang="zh-CN" sz="1600">
                <a:latin typeface="微软雅黑" panose="020B0503020204020204" charset="-122"/>
                <a:ea typeface="微软雅黑" panose="020B0503020204020204" charset="-122"/>
                <a:cs typeface="微软雅黑" panose="020B0503020204020204" charset="-122"/>
              </a:rPr>
              <a:t>DB9 COM </a:t>
            </a:r>
            <a:r>
              <a:rPr lang="zh-CN" altLang="en-US" sz="1600">
                <a:latin typeface="微软雅黑" panose="020B0503020204020204" charset="-122"/>
                <a:ea typeface="微软雅黑" panose="020B0503020204020204" charset="-122"/>
                <a:cs typeface="微软雅黑" panose="020B0503020204020204" charset="-122"/>
              </a:rPr>
              <a:t>口</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267970" y="679450"/>
            <a:ext cx="3779520" cy="337185"/>
          </a:xfrm>
          <a:prstGeom prst="rect">
            <a:avLst/>
          </a:prstGeom>
          <a:noFill/>
        </p:spPr>
        <p:txBody>
          <a:bodyPr wrap="square" rtlCol="0">
            <a:spAutoFit/>
          </a:bodyPr>
          <a:p>
            <a:r>
              <a:rPr lang="en-US" altLang="zh-CN" sz="1600">
                <a:latin typeface="微软雅黑" panose="020B0503020204020204" charset="-122"/>
                <a:ea typeface="微软雅黑" panose="020B0503020204020204" charset="-122"/>
              </a:rPr>
              <a:t>52DB16 </a:t>
            </a:r>
            <a:r>
              <a:rPr lang="zh-CN" altLang="en-US" sz="1600">
                <a:latin typeface="微软雅黑" panose="020B0503020204020204" charset="-122"/>
                <a:ea typeface="微软雅黑" panose="020B0503020204020204" charset="-122"/>
              </a:rPr>
              <a:t>串口电路图与实物图</a:t>
            </a:r>
            <a:endParaRPr lang="zh-CN" altLang="en-US" sz="1600">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altLang="zh-CN" dirty="0"/>
              <a:t>52DB16 CPU UART </a:t>
            </a:r>
            <a:endParaRPr lang="en-US" altLang="zh-CN" dirty="0"/>
          </a:p>
        </p:txBody>
      </p:sp>
      <p:pic>
        <p:nvPicPr>
          <p:cNvPr id="4" name="内容占位符 3"/>
          <p:cNvPicPr>
            <a:picLocks noChangeAspect="1"/>
          </p:cNvPicPr>
          <p:nvPr>
            <p:ph sz="quarter" idx="14"/>
          </p:nvPr>
        </p:nvPicPr>
        <p:blipFill>
          <a:blip r:embed="rId1"/>
          <a:stretch>
            <a:fillRect/>
          </a:stretch>
        </p:blipFill>
        <p:spPr>
          <a:xfrm>
            <a:off x="445770" y="781685"/>
            <a:ext cx="4610100" cy="1579245"/>
          </a:xfrm>
          <a:prstGeom prst="rect">
            <a:avLst/>
          </a:prstGeom>
        </p:spPr>
      </p:pic>
      <p:pic>
        <p:nvPicPr>
          <p:cNvPr id="5" name="图片 4"/>
          <p:cNvPicPr>
            <a:picLocks noChangeAspect="1"/>
          </p:cNvPicPr>
          <p:nvPr/>
        </p:nvPicPr>
        <p:blipFill>
          <a:blip r:embed="rId2"/>
          <a:stretch>
            <a:fillRect/>
          </a:stretch>
        </p:blipFill>
        <p:spPr>
          <a:xfrm>
            <a:off x="429895" y="2381885"/>
            <a:ext cx="4625975" cy="2656205"/>
          </a:xfrm>
          <a:prstGeom prst="rect">
            <a:avLst/>
          </a:prstGeom>
        </p:spPr>
      </p:pic>
      <p:pic>
        <p:nvPicPr>
          <p:cNvPr id="6" name="图片 5"/>
          <p:cNvPicPr>
            <a:picLocks noChangeAspect="1"/>
          </p:cNvPicPr>
          <p:nvPr/>
        </p:nvPicPr>
        <p:blipFill>
          <a:blip r:embed="rId3"/>
          <a:stretch>
            <a:fillRect/>
          </a:stretch>
        </p:blipFill>
        <p:spPr>
          <a:xfrm>
            <a:off x="5055870" y="781685"/>
            <a:ext cx="3977640" cy="1055370"/>
          </a:xfrm>
          <a:prstGeom prst="rect">
            <a:avLst/>
          </a:prstGeom>
        </p:spPr>
      </p:pic>
      <p:pic>
        <p:nvPicPr>
          <p:cNvPr id="7" name="图片 6"/>
          <p:cNvPicPr>
            <a:picLocks noChangeAspect="1"/>
          </p:cNvPicPr>
          <p:nvPr/>
        </p:nvPicPr>
        <p:blipFill>
          <a:blip r:embed="rId4"/>
          <a:stretch>
            <a:fillRect/>
          </a:stretch>
        </p:blipFill>
        <p:spPr>
          <a:xfrm>
            <a:off x="5071110" y="1837055"/>
            <a:ext cx="3977640" cy="523240"/>
          </a:xfrm>
          <a:prstGeom prst="rect">
            <a:avLst/>
          </a:prstGeom>
        </p:spPr>
      </p:pic>
      <p:pic>
        <p:nvPicPr>
          <p:cNvPr id="8" name="图片 7"/>
          <p:cNvPicPr>
            <a:picLocks noChangeAspect="1"/>
          </p:cNvPicPr>
          <p:nvPr/>
        </p:nvPicPr>
        <p:blipFill>
          <a:blip r:embed="rId5"/>
          <a:stretch>
            <a:fillRect/>
          </a:stretch>
        </p:blipFill>
        <p:spPr>
          <a:xfrm>
            <a:off x="5055870" y="2381885"/>
            <a:ext cx="3992880" cy="1724025"/>
          </a:xfrm>
          <a:prstGeom prst="rect">
            <a:avLst/>
          </a:prstGeom>
        </p:spPr>
      </p:pic>
      <p:sp>
        <p:nvSpPr>
          <p:cNvPr id="9" name="文本框 8"/>
          <p:cNvSpPr txBox="1"/>
          <p:nvPr/>
        </p:nvSpPr>
        <p:spPr>
          <a:xfrm>
            <a:off x="5139690" y="4260215"/>
            <a:ext cx="3510915" cy="306705"/>
          </a:xfrm>
          <a:prstGeom prst="rect">
            <a:avLst/>
          </a:prstGeom>
          <a:noFill/>
        </p:spPr>
        <p:txBody>
          <a:bodyPr wrap="square" rtlCol="0" anchor="t">
            <a:spAutoFit/>
          </a:bodyPr>
          <a:p>
            <a:r>
              <a:rPr lang="en-US" altLang="zh-CN"/>
              <a:t>CPU UART1 </a:t>
            </a:r>
            <a:r>
              <a:rPr lang="zh-CN" altLang="en-US"/>
              <a:t>连接到</a:t>
            </a:r>
            <a:r>
              <a:rPr lang="en-US" altLang="zh-CN"/>
              <a:t> SOL Switch</a:t>
            </a:r>
            <a:endParaRPr lang="en-US" altLang="zh-CN"/>
          </a:p>
        </p:txBody>
      </p:sp>
      <p:cxnSp>
        <p:nvCxnSpPr>
          <p:cNvPr id="10" name="直接箭头连接符 9"/>
          <p:cNvCxnSpPr/>
          <p:nvPr/>
        </p:nvCxnSpPr>
        <p:spPr>
          <a:xfrm flipH="1">
            <a:off x="1148715" y="2107565"/>
            <a:ext cx="91440" cy="1287780"/>
          </a:xfrm>
          <a:prstGeom prst="straightConnector1">
            <a:avLst/>
          </a:prstGeom>
          <a:ln w="28575">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519170" y="2884170"/>
            <a:ext cx="254635" cy="309245"/>
          </a:xfrm>
          <a:prstGeom prst="straightConnector1">
            <a:avLst/>
          </a:prstGeom>
          <a:ln w="28575">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3383280" y="4176395"/>
            <a:ext cx="433705" cy="390525"/>
          </a:xfrm>
          <a:prstGeom prst="straightConnector1">
            <a:avLst/>
          </a:prstGeom>
          <a:ln w="28575">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639820" y="2654300"/>
            <a:ext cx="1361440" cy="229870"/>
          </a:xfrm>
          <a:prstGeom prst="rect">
            <a:avLst/>
          </a:prstGeom>
          <a:noFill/>
        </p:spPr>
        <p:txBody>
          <a:bodyPr wrap="square" rtlCol="0">
            <a:spAutoFit/>
          </a:bodyPr>
          <a:p>
            <a:r>
              <a:rPr lang="en-US" altLang="zh-CN" sz="900"/>
              <a:t>BMC SOL UART3</a:t>
            </a:r>
            <a:endParaRPr lang="en-US" altLang="zh-CN" sz="900"/>
          </a:p>
        </p:txBody>
      </p:sp>
      <p:sp>
        <p:nvSpPr>
          <p:cNvPr id="14" name="文本框 13"/>
          <p:cNvSpPr txBox="1"/>
          <p:nvPr/>
        </p:nvSpPr>
        <p:spPr>
          <a:xfrm>
            <a:off x="3074035" y="4611370"/>
            <a:ext cx="847090" cy="229870"/>
          </a:xfrm>
          <a:prstGeom prst="rect">
            <a:avLst/>
          </a:prstGeom>
          <a:noFill/>
        </p:spPr>
        <p:txBody>
          <a:bodyPr wrap="square" rtlCol="0">
            <a:spAutoFit/>
          </a:bodyPr>
          <a:p>
            <a:r>
              <a:rPr lang="en-US" altLang="zh-CN" sz="900"/>
              <a:t>3Pin串</a:t>
            </a:r>
            <a:r>
              <a:rPr lang="zh-CN" altLang="en-US" sz="900"/>
              <a:t>口</a:t>
            </a:r>
            <a:endParaRPr lang="zh-CN" altLang="en-US" sz="900"/>
          </a:p>
        </p:txBody>
      </p:sp>
      <p:cxnSp>
        <p:nvCxnSpPr>
          <p:cNvPr id="15" name="直接箭头连接符 14"/>
          <p:cNvCxnSpPr/>
          <p:nvPr/>
        </p:nvCxnSpPr>
        <p:spPr>
          <a:xfrm flipH="1">
            <a:off x="2231390" y="3912870"/>
            <a:ext cx="163830" cy="574675"/>
          </a:xfrm>
          <a:prstGeom prst="straightConnector1">
            <a:avLst/>
          </a:prstGeom>
          <a:ln w="28575">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341755" y="4566920"/>
            <a:ext cx="1511300" cy="368300"/>
          </a:xfrm>
          <a:prstGeom prst="rect">
            <a:avLst/>
          </a:prstGeom>
          <a:noFill/>
        </p:spPr>
        <p:txBody>
          <a:bodyPr wrap="square" rtlCol="0">
            <a:spAutoFit/>
          </a:bodyPr>
          <a:p>
            <a:r>
              <a:rPr lang="zh-CN" altLang="en-US" sz="900"/>
              <a:t>通过拨码切换</a:t>
            </a:r>
            <a:r>
              <a:rPr lang="en-US" altLang="zh-CN" sz="900"/>
              <a:t>CPU UART </a:t>
            </a:r>
            <a:r>
              <a:rPr lang="zh-CN" altLang="en-US" sz="900"/>
              <a:t>和</a:t>
            </a:r>
            <a:r>
              <a:rPr lang="en-US" altLang="zh-CN" sz="900"/>
              <a:t>3PIN </a:t>
            </a:r>
            <a:r>
              <a:rPr lang="zh-CN" altLang="en-US" sz="900"/>
              <a:t>还是</a:t>
            </a:r>
            <a:r>
              <a:rPr lang="en-US" altLang="zh-CN" sz="900"/>
              <a:t>SOL </a:t>
            </a:r>
            <a:r>
              <a:rPr lang="zh-CN" altLang="en-US" sz="900"/>
              <a:t>通信</a:t>
            </a:r>
            <a:endParaRPr lang="zh-CN" altLang="en-US" sz="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altLang="zh-CN" dirty="0">
                <a:sym typeface="+mn-ea"/>
              </a:rPr>
              <a:t>52DB16 CPU </a:t>
            </a:r>
            <a:r>
              <a:rPr lang="en-US" dirty="0"/>
              <a:t>UART</a:t>
            </a:r>
            <a:endParaRPr lang="en-US" dirty="0"/>
          </a:p>
        </p:txBody>
      </p:sp>
      <p:pic>
        <p:nvPicPr>
          <p:cNvPr id="7" name="内容占位符 6"/>
          <p:cNvPicPr>
            <a:picLocks noChangeAspect="1"/>
          </p:cNvPicPr>
          <p:nvPr>
            <p:ph sz="quarter" idx="14"/>
          </p:nvPr>
        </p:nvPicPr>
        <p:blipFill>
          <a:blip r:embed="rId1"/>
          <a:stretch>
            <a:fillRect/>
          </a:stretch>
        </p:blipFill>
        <p:spPr>
          <a:xfrm>
            <a:off x="4530090" y="912495"/>
            <a:ext cx="4321810" cy="1965325"/>
          </a:xfrm>
          <a:prstGeom prst="rect">
            <a:avLst/>
          </a:prstGeom>
        </p:spPr>
      </p:pic>
      <p:pic>
        <p:nvPicPr>
          <p:cNvPr id="8" name="图片 7"/>
          <p:cNvPicPr>
            <a:picLocks noChangeAspect="1"/>
          </p:cNvPicPr>
          <p:nvPr/>
        </p:nvPicPr>
        <p:blipFill>
          <a:blip r:embed="rId2"/>
          <a:stretch>
            <a:fillRect/>
          </a:stretch>
        </p:blipFill>
        <p:spPr>
          <a:xfrm>
            <a:off x="182880" y="913130"/>
            <a:ext cx="3915410" cy="1893570"/>
          </a:xfrm>
          <a:prstGeom prst="rect">
            <a:avLst/>
          </a:prstGeom>
        </p:spPr>
      </p:pic>
      <p:pic>
        <p:nvPicPr>
          <p:cNvPr id="10" name="图片 9"/>
          <p:cNvPicPr>
            <a:picLocks noChangeAspect="1"/>
          </p:cNvPicPr>
          <p:nvPr/>
        </p:nvPicPr>
        <p:blipFill>
          <a:blip r:embed="rId3"/>
          <a:stretch>
            <a:fillRect/>
          </a:stretch>
        </p:blipFill>
        <p:spPr>
          <a:xfrm>
            <a:off x="4530090" y="3103245"/>
            <a:ext cx="4321810" cy="2042160"/>
          </a:xfrm>
          <a:prstGeom prst="rect">
            <a:avLst/>
          </a:prstGeom>
        </p:spPr>
      </p:pic>
      <p:pic>
        <p:nvPicPr>
          <p:cNvPr id="11" name="图片 10"/>
          <p:cNvPicPr>
            <a:picLocks noChangeAspect="1"/>
          </p:cNvPicPr>
          <p:nvPr/>
        </p:nvPicPr>
        <p:blipFill>
          <a:blip r:embed="rId4"/>
          <a:stretch>
            <a:fillRect/>
          </a:stretch>
        </p:blipFill>
        <p:spPr>
          <a:xfrm>
            <a:off x="182880" y="3039745"/>
            <a:ext cx="3914775" cy="2105025"/>
          </a:xfrm>
          <a:prstGeom prst="rect">
            <a:avLst/>
          </a:prstGeom>
        </p:spPr>
      </p:pic>
      <p:cxnSp>
        <p:nvCxnSpPr>
          <p:cNvPr id="13" name="直接箭头连接符 12"/>
          <p:cNvCxnSpPr/>
          <p:nvPr/>
        </p:nvCxnSpPr>
        <p:spPr>
          <a:xfrm>
            <a:off x="3595370" y="2269490"/>
            <a:ext cx="1750695" cy="119380"/>
          </a:xfrm>
          <a:prstGeom prst="straightConnector1">
            <a:avLst/>
          </a:prstGeom>
          <a:ln w="28575">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482340" y="4155440"/>
            <a:ext cx="1447800" cy="77470"/>
          </a:xfrm>
          <a:prstGeom prst="straightConnector1">
            <a:avLst/>
          </a:prstGeom>
          <a:ln w="28575">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617470" y="495300"/>
            <a:ext cx="2145030" cy="261620"/>
          </a:xfrm>
          <a:prstGeom prst="rect">
            <a:avLst/>
          </a:prstGeom>
          <a:noFill/>
        </p:spPr>
        <p:txBody>
          <a:bodyPr wrap="square" rtlCol="0" anchor="t">
            <a:noAutofit/>
          </a:bodyPr>
          <a:p>
            <a:r>
              <a:rPr lang="zh-CN" altLang="en-US"/>
              <a:t>通过</a:t>
            </a:r>
            <a:r>
              <a:rPr lang="en-US" altLang="zh-CN"/>
              <a:t>CPLD</a:t>
            </a:r>
            <a:r>
              <a:rPr lang="zh-CN" altLang="en-US"/>
              <a:t>切换串口输出</a:t>
            </a:r>
            <a:r>
              <a:rPr lang="en-US" altLang="zh-CN"/>
              <a:t> </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altLang="zh-CN" dirty="0">
                <a:sym typeface="+mn-ea"/>
              </a:rPr>
              <a:t>52DB16 BMC </a:t>
            </a:r>
            <a:r>
              <a:rPr lang="en-US" dirty="0">
                <a:sym typeface="+mn-ea"/>
              </a:rPr>
              <a:t>UART</a:t>
            </a:r>
            <a:endParaRPr lang="en-US" dirty="0"/>
          </a:p>
        </p:txBody>
      </p:sp>
      <p:pic>
        <p:nvPicPr>
          <p:cNvPr id="6" name="图片 5"/>
          <p:cNvPicPr>
            <a:picLocks noChangeAspect="1"/>
          </p:cNvPicPr>
          <p:nvPr/>
        </p:nvPicPr>
        <p:blipFill>
          <a:blip r:embed="rId1"/>
          <a:stretch>
            <a:fillRect/>
          </a:stretch>
        </p:blipFill>
        <p:spPr>
          <a:xfrm>
            <a:off x="4740910" y="1200150"/>
            <a:ext cx="4404360" cy="2980690"/>
          </a:xfrm>
          <a:prstGeom prst="rect">
            <a:avLst/>
          </a:prstGeom>
        </p:spPr>
      </p:pic>
      <p:pic>
        <p:nvPicPr>
          <p:cNvPr id="9" name="图片 8"/>
          <p:cNvPicPr>
            <a:picLocks noChangeAspect="1"/>
          </p:cNvPicPr>
          <p:nvPr/>
        </p:nvPicPr>
        <p:blipFill>
          <a:blip r:embed="rId2"/>
          <a:stretch>
            <a:fillRect/>
          </a:stretch>
        </p:blipFill>
        <p:spPr>
          <a:xfrm>
            <a:off x="0" y="1213485"/>
            <a:ext cx="4740275" cy="2967355"/>
          </a:xfrm>
          <a:prstGeom prst="rect">
            <a:avLst/>
          </a:prstGeom>
        </p:spPr>
      </p:pic>
      <p:sp>
        <p:nvSpPr>
          <p:cNvPr id="16" name="文本框 15"/>
          <p:cNvSpPr txBox="1"/>
          <p:nvPr/>
        </p:nvSpPr>
        <p:spPr>
          <a:xfrm>
            <a:off x="1449070" y="4355465"/>
            <a:ext cx="1401445" cy="306705"/>
          </a:xfrm>
          <a:prstGeom prst="rect">
            <a:avLst/>
          </a:prstGeom>
          <a:noFill/>
        </p:spPr>
        <p:txBody>
          <a:bodyPr wrap="square" rtlCol="0">
            <a:spAutoFit/>
          </a:bodyPr>
          <a:p>
            <a:r>
              <a:rPr lang="en-US" altLang="zh-CN"/>
              <a:t>BMC UART</a:t>
            </a:r>
            <a:endParaRPr lang="en-US" altLang="zh-CN"/>
          </a:p>
        </p:txBody>
      </p:sp>
      <p:cxnSp>
        <p:nvCxnSpPr>
          <p:cNvPr id="17" name="直接箭头连接符 16"/>
          <p:cNvCxnSpPr/>
          <p:nvPr/>
        </p:nvCxnSpPr>
        <p:spPr>
          <a:xfrm flipV="1">
            <a:off x="2543810" y="2016125"/>
            <a:ext cx="2294890" cy="29210"/>
          </a:xfrm>
          <a:prstGeom prst="straightConnector1">
            <a:avLst/>
          </a:prstGeom>
          <a:ln w="28575">
            <a:solidFill>
              <a:srgbClr val="FF0000"/>
            </a:solidFill>
            <a:tailEnd type="arrow" w="med" len="med"/>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852285" y="4286250"/>
            <a:ext cx="608330" cy="306705"/>
          </a:xfrm>
          <a:prstGeom prst="rect">
            <a:avLst/>
          </a:prstGeom>
          <a:noFill/>
        </p:spPr>
        <p:txBody>
          <a:bodyPr wrap="square" rtlCol="0">
            <a:spAutoFit/>
          </a:bodyPr>
          <a:p>
            <a:r>
              <a:rPr lang="en-US" altLang="zh-CN"/>
              <a:t>DB9</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altLang="zh-CN" dirty="0">
                <a:sym typeface="+mn-ea"/>
              </a:rPr>
              <a:t>52DB16 </a:t>
            </a:r>
            <a:r>
              <a:rPr lang="zh-CN" altLang="en-US" dirty="0">
                <a:sym typeface="+mn-ea"/>
              </a:rPr>
              <a:t>串口</a:t>
            </a:r>
            <a:endParaRPr lang="zh-CN" altLang="en-US" dirty="0">
              <a:sym typeface="+mn-ea"/>
            </a:endParaRPr>
          </a:p>
        </p:txBody>
      </p:sp>
      <p:pic>
        <p:nvPicPr>
          <p:cNvPr id="9" name="ECB019B1-382A-4266-B25C-5B523AA43C14-1" descr="C:/Users/13921/AppData/Local/Temp/wpp.kkScBTwpp"/>
          <p:cNvPicPr>
            <a:picLocks noChangeAspect="1"/>
          </p:cNvPicPr>
          <p:nvPr/>
        </p:nvPicPr>
        <p:blipFill>
          <a:blip r:embed="rId1"/>
          <a:stretch>
            <a:fillRect/>
          </a:stretch>
        </p:blipFill>
        <p:spPr>
          <a:xfrm>
            <a:off x="1029653" y="312420"/>
            <a:ext cx="6196330" cy="4519295"/>
          </a:xfrm>
          <a:prstGeom prst="rect">
            <a:avLst/>
          </a:prstGeom>
        </p:spPr>
      </p:pic>
      <p:sp>
        <p:nvSpPr>
          <p:cNvPr id="13" name="文本框 12"/>
          <p:cNvSpPr txBox="1"/>
          <p:nvPr/>
        </p:nvSpPr>
        <p:spPr>
          <a:xfrm>
            <a:off x="3340735" y="4420235"/>
            <a:ext cx="1737360" cy="306705"/>
          </a:xfrm>
          <a:prstGeom prst="rect">
            <a:avLst/>
          </a:prstGeom>
          <a:noFill/>
        </p:spPr>
        <p:txBody>
          <a:bodyPr wrap="square" rtlCol="0" anchor="t">
            <a:spAutoFit/>
          </a:bodyPr>
          <a:p>
            <a:r>
              <a:rPr lang="zh-CN" altLang="en-US"/>
              <a:t> </a:t>
            </a:r>
            <a:r>
              <a:rPr lang="en-US" altLang="zh-CN"/>
              <a:t>52DB16</a:t>
            </a:r>
            <a:r>
              <a:rPr lang="zh-CN" altLang="en-US"/>
              <a:t>串口连接</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dirty="0">
                <a:sym typeface="+mn-ea"/>
              </a:rPr>
              <a:t>AST2500 UART</a:t>
            </a:r>
            <a:endParaRPr lang="en-US" dirty="0"/>
          </a:p>
        </p:txBody>
      </p:sp>
      <p:pic>
        <p:nvPicPr>
          <p:cNvPr id="21" name="图片 20"/>
          <p:cNvPicPr>
            <a:picLocks noChangeAspect="1"/>
          </p:cNvPicPr>
          <p:nvPr/>
        </p:nvPicPr>
        <p:blipFill>
          <a:blip r:embed="rId1"/>
          <a:stretch>
            <a:fillRect/>
          </a:stretch>
        </p:blipFill>
        <p:spPr>
          <a:xfrm>
            <a:off x="1837055" y="1550035"/>
            <a:ext cx="5257800" cy="3480435"/>
          </a:xfrm>
          <a:prstGeom prst="rect">
            <a:avLst/>
          </a:prstGeom>
        </p:spPr>
      </p:pic>
      <p:sp>
        <p:nvSpPr>
          <p:cNvPr id="22" name="文本框 21"/>
          <p:cNvSpPr txBox="1"/>
          <p:nvPr/>
        </p:nvSpPr>
        <p:spPr>
          <a:xfrm>
            <a:off x="357505" y="657225"/>
            <a:ext cx="8683625" cy="829945"/>
          </a:xfrm>
          <a:prstGeom prst="rect">
            <a:avLst/>
          </a:prstGeom>
          <a:noFill/>
        </p:spPr>
        <p:txBody>
          <a:bodyPr wrap="square" rtlCol="0" anchor="t">
            <a:spAutoFit/>
          </a:bodyPr>
          <a:p>
            <a:pPr marL="285750" indent="-285750">
              <a:buFont typeface="Wingdings" panose="05000000000000000000" charset="0"/>
              <a:buChar char="l"/>
            </a:pPr>
            <a:r>
              <a:rPr lang="zh-CN" altLang="en-US" sz="1200">
                <a:sym typeface="+mn-ea"/>
              </a:rPr>
              <a:t>Support 5 UART controllers and 6 UART IO interfaces, each UART controller can be directed to any</a:t>
            </a:r>
            <a:endParaRPr lang="zh-CN" altLang="en-US" sz="1200"/>
          </a:p>
          <a:p>
            <a:pPr indent="0">
              <a:buFont typeface="Wingdings" panose="05000000000000000000" charset="0"/>
              <a:buNone/>
            </a:pPr>
            <a:r>
              <a:rPr lang="en-US" altLang="zh-CN" sz="1200">
                <a:sym typeface="+mn-ea"/>
              </a:rPr>
              <a:t>      </a:t>
            </a:r>
            <a:r>
              <a:rPr lang="zh-CN" altLang="en-US" sz="1200">
                <a:sym typeface="+mn-ea"/>
              </a:rPr>
              <a:t>UART IO interface</a:t>
            </a:r>
            <a:endParaRPr lang="zh-CN" altLang="en-US" sz="1200"/>
          </a:p>
          <a:p>
            <a:pPr marL="285750" indent="-285750">
              <a:buFont typeface="Wingdings" panose="05000000000000000000" charset="0"/>
              <a:buChar char="l"/>
            </a:pPr>
            <a:r>
              <a:rPr lang="zh-CN" altLang="en-US" sz="1200">
                <a:sym typeface="+mn-ea"/>
              </a:rPr>
              <a:t>Support 5 sets UART IO interface with full flow control pins, and 1 set with Tx/Rx only for firmware console • Support 4 UART controllers that can be redirected to be controlled by LPC bus as physical UARTs of</a:t>
            </a:r>
            <a:r>
              <a:rPr lang="en-US" altLang="zh-CN" sz="1200">
                <a:sym typeface="+mn-ea"/>
              </a:rPr>
              <a:t> </a:t>
            </a:r>
            <a:r>
              <a:rPr lang="zh-CN" altLang="en-US" sz="1200">
                <a:sym typeface="+mn-ea"/>
              </a:rPr>
              <a:t>host system</a:t>
            </a:r>
            <a:endParaRPr lang="zh-CN" altLang="en-US"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dirty="0">
                <a:sym typeface="+mn-ea"/>
              </a:rPr>
              <a:t>AST2500 UART</a:t>
            </a:r>
            <a:endParaRPr lang="en-US" dirty="0"/>
          </a:p>
        </p:txBody>
      </p:sp>
      <p:pic>
        <p:nvPicPr>
          <p:cNvPr id="2" name="图片 1"/>
          <p:cNvPicPr>
            <a:picLocks noChangeAspect="1"/>
          </p:cNvPicPr>
          <p:nvPr/>
        </p:nvPicPr>
        <p:blipFill>
          <a:blip r:embed="rId1"/>
          <a:stretch>
            <a:fillRect/>
          </a:stretch>
        </p:blipFill>
        <p:spPr>
          <a:xfrm>
            <a:off x="12065" y="920115"/>
            <a:ext cx="4588510" cy="2192020"/>
          </a:xfrm>
          <a:prstGeom prst="rect">
            <a:avLst/>
          </a:prstGeom>
        </p:spPr>
      </p:pic>
      <p:grpSp>
        <p:nvGrpSpPr>
          <p:cNvPr id="12" name="组合 11"/>
          <p:cNvGrpSpPr/>
          <p:nvPr/>
        </p:nvGrpSpPr>
        <p:grpSpPr>
          <a:xfrm>
            <a:off x="4660900" y="930275"/>
            <a:ext cx="4495800" cy="2192020"/>
            <a:chOff x="6500" y="1294"/>
            <a:chExt cx="7085" cy="3722"/>
          </a:xfrm>
        </p:grpSpPr>
        <p:grpSp>
          <p:nvGrpSpPr>
            <p:cNvPr id="8" name="组合 7"/>
            <p:cNvGrpSpPr/>
            <p:nvPr/>
          </p:nvGrpSpPr>
          <p:grpSpPr>
            <a:xfrm>
              <a:off x="6500" y="1762"/>
              <a:ext cx="7084" cy="3254"/>
              <a:chOff x="6511" y="2218"/>
              <a:chExt cx="7610" cy="3390"/>
            </a:xfrm>
          </p:grpSpPr>
          <p:pic>
            <p:nvPicPr>
              <p:cNvPr id="5" name="图片 4"/>
              <p:cNvPicPr>
                <a:picLocks noChangeAspect="1"/>
              </p:cNvPicPr>
              <p:nvPr/>
            </p:nvPicPr>
            <p:blipFill>
              <a:blip r:embed="rId2"/>
              <a:srcRect l="1151" b="-86050"/>
              <a:stretch>
                <a:fillRect/>
              </a:stretch>
            </p:blipFill>
            <p:spPr>
              <a:xfrm>
                <a:off x="6553" y="2218"/>
                <a:ext cx="7568" cy="3149"/>
              </a:xfrm>
              <a:prstGeom prst="rect">
                <a:avLst/>
              </a:prstGeom>
            </p:spPr>
          </p:pic>
          <p:pic>
            <p:nvPicPr>
              <p:cNvPr id="7" name="图片 6"/>
              <p:cNvPicPr>
                <a:picLocks noChangeAspect="1"/>
              </p:cNvPicPr>
              <p:nvPr/>
            </p:nvPicPr>
            <p:blipFill>
              <a:blip r:embed="rId3"/>
              <a:stretch>
                <a:fillRect/>
              </a:stretch>
            </p:blipFill>
            <p:spPr>
              <a:xfrm>
                <a:off x="6511" y="3732"/>
                <a:ext cx="7571" cy="1876"/>
              </a:xfrm>
              <a:prstGeom prst="rect">
                <a:avLst/>
              </a:prstGeom>
            </p:spPr>
          </p:pic>
        </p:grpSp>
        <p:pic>
          <p:nvPicPr>
            <p:cNvPr id="11" name="图片 10"/>
            <p:cNvPicPr>
              <a:picLocks noChangeAspect="1"/>
            </p:cNvPicPr>
            <p:nvPr/>
          </p:nvPicPr>
          <p:blipFill>
            <a:blip r:embed="rId4"/>
            <a:stretch>
              <a:fillRect/>
            </a:stretch>
          </p:blipFill>
          <p:spPr>
            <a:xfrm>
              <a:off x="6539" y="1294"/>
              <a:ext cx="7046" cy="468"/>
            </a:xfrm>
            <a:prstGeom prst="rect">
              <a:avLst/>
            </a:prstGeom>
          </p:spPr>
        </p:pic>
      </p:grpSp>
      <p:pic>
        <p:nvPicPr>
          <p:cNvPr id="15" name="图片 14"/>
          <p:cNvPicPr>
            <a:picLocks noChangeAspect="1"/>
          </p:cNvPicPr>
          <p:nvPr/>
        </p:nvPicPr>
        <p:blipFill>
          <a:blip r:embed="rId5"/>
          <a:stretch>
            <a:fillRect/>
          </a:stretch>
        </p:blipFill>
        <p:spPr>
          <a:xfrm>
            <a:off x="-12700" y="3133090"/>
            <a:ext cx="4613275" cy="2011680"/>
          </a:xfrm>
          <a:prstGeom prst="rect">
            <a:avLst/>
          </a:prstGeom>
        </p:spPr>
      </p:pic>
      <p:pic>
        <p:nvPicPr>
          <p:cNvPr id="4" name="图片 7"/>
          <p:cNvPicPr>
            <a:picLocks noChangeAspect="1"/>
          </p:cNvPicPr>
          <p:nvPr/>
        </p:nvPicPr>
        <p:blipFill>
          <a:blip r:embed="rId6"/>
          <a:stretch>
            <a:fillRect/>
          </a:stretch>
        </p:blipFill>
        <p:spPr>
          <a:xfrm>
            <a:off x="4660900" y="3133725"/>
            <a:ext cx="4459605" cy="2011045"/>
          </a:xfrm>
          <a:prstGeom prst="rect">
            <a:avLst/>
          </a:prstGeom>
        </p:spPr>
      </p:pic>
      <p:sp>
        <p:nvSpPr>
          <p:cNvPr id="13" name="文本框 12"/>
          <p:cNvSpPr txBox="1"/>
          <p:nvPr/>
        </p:nvSpPr>
        <p:spPr>
          <a:xfrm>
            <a:off x="445770" y="574675"/>
            <a:ext cx="2428240" cy="306705"/>
          </a:xfrm>
          <a:prstGeom prst="rect">
            <a:avLst/>
          </a:prstGeom>
          <a:noFill/>
        </p:spPr>
        <p:txBody>
          <a:bodyPr wrap="square" rtlCol="0" anchor="t">
            <a:spAutoFit/>
          </a:bodyPr>
          <a:p>
            <a:r>
              <a:rPr lang="zh-CN" altLang="en-US"/>
              <a:t> </a:t>
            </a:r>
            <a:r>
              <a:rPr lang="en-US" altLang="zh-CN"/>
              <a:t>E</a:t>
            </a:r>
            <a:r>
              <a:rPr lang="en-US" altLang="zh-CN"/>
              <a:t>nable BMC UART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dirty="0"/>
              <a:t>AST2500 UART</a:t>
            </a:r>
            <a:endParaRPr lang="en-US" dirty="0"/>
          </a:p>
        </p:txBody>
      </p:sp>
      <p:pic>
        <p:nvPicPr>
          <p:cNvPr id="6" name="图片 5"/>
          <p:cNvPicPr>
            <a:picLocks noChangeAspect="1"/>
          </p:cNvPicPr>
          <p:nvPr/>
        </p:nvPicPr>
        <p:blipFill>
          <a:blip r:embed="rId1"/>
          <a:stretch>
            <a:fillRect/>
          </a:stretch>
        </p:blipFill>
        <p:spPr>
          <a:xfrm>
            <a:off x="80645" y="1413510"/>
            <a:ext cx="4472305" cy="3732530"/>
          </a:xfrm>
          <a:prstGeom prst="rect">
            <a:avLst/>
          </a:prstGeom>
        </p:spPr>
      </p:pic>
      <p:pic>
        <p:nvPicPr>
          <p:cNvPr id="2" name="图片 1"/>
          <p:cNvPicPr>
            <a:picLocks noChangeAspect="1"/>
          </p:cNvPicPr>
          <p:nvPr/>
        </p:nvPicPr>
        <p:blipFill>
          <a:blip r:embed="rId2"/>
          <a:stretch>
            <a:fillRect/>
          </a:stretch>
        </p:blipFill>
        <p:spPr>
          <a:xfrm>
            <a:off x="4380230" y="1415415"/>
            <a:ext cx="4592955" cy="3730625"/>
          </a:xfrm>
          <a:prstGeom prst="rect">
            <a:avLst/>
          </a:prstGeom>
        </p:spPr>
      </p:pic>
      <p:sp>
        <p:nvSpPr>
          <p:cNvPr id="22" name="文本框 21"/>
          <p:cNvSpPr txBox="1"/>
          <p:nvPr/>
        </p:nvSpPr>
        <p:spPr>
          <a:xfrm>
            <a:off x="0" y="667385"/>
            <a:ext cx="8788400" cy="275590"/>
          </a:xfrm>
          <a:prstGeom prst="rect">
            <a:avLst/>
          </a:prstGeom>
          <a:noFill/>
        </p:spPr>
        <p:txBody>
          <a:bodyPr wrap="square" rtlCol="0" anchor="t">
            <a:spAutoFit/>
          </a:bodyPr>
          <a:p>
            <a:pPr indent="0">
              <a:buFont typeface="Wingdings" panose="05000000000000000000" charset="0"/>
              <a:buNone/>
            </a:pPr>
            <a:r>
              <a:rPr lang="en-US" sz="1200"/>
              <a:t>BMC UART</a:t>
            </a:r>
            <a:r>
              <a:rPr lang="zh-CN" altLang="en-US" sz="1200"/>
              <a:t>映射</a:t>
            </a:r>
            <a:endParaRPr lang="zh-CN" altLang="en-US"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dirty="0"/>
              <a:t>SIO</a:t>
            </a:r>
            <a:r>
              <a:rPr lang="zh-CN" altLang="en-US" dirty="0"/>
              <a:t>访问</a:t>
            </a:r>
            <a:endParaRPr lang="zh-CN" altLang="en-US" dirty="0"/>
          </a:p>
        </p:txBody>
      </p:sp>
      <p:pic>
        <p:nvPicPr>
          <p:cNvPr id="7" name="图片 6"/>
          <p:cNvPicPr>
            <a:picLocks noChangeAspect="1"/>
          </p:cNvPicPr>
          <p:nvPr/>
        </p:nvPicPr>
        <p:blipFill>
          <a:blip r:embed="rId1"/>
          <a:stretch>
            <a:fillRect/>
          </a:stretch>
        </p:blipFill>
        <p:spPr>
          <a:xfrm>
            <a:off x="0" y="633095"/>
            <a:ext cx="5826125" cy="4361180"/>
          </a:xfrm>
          <a:prstGeom prst="rect">
            <a:avLst/>
          </a:prstGeom>
        </p:spPr>
      </p:pic>
      <p:pic>
        <p:nvPicPr>
          <p:cNvPr id="8" name="图片 7"/>
          <p:cNvPicPr>
            <a:picLocks noChangeAspect="1"/>
          </p:cNvPicPr>
          <p:nvPr/>
        </p:nvPicPr>
        <p:blipFill>
          <a:blip r:embed="rId2"/>
          <a:stretch>
            <a:fillRect/>
          </a:stretch>
        </p:blipFill>
        <p:spPr>
          <a:xfrm>
            <a:off x="3173095" y="1802130"/>
            <a:ext cx="4364355" cy="2836545"/>
          </a:xfrm>
          <a:prstGeom prst="rect">
            <a:avLst/>
          </a:prstGeom>
        </p:spPr>
      </p:pic>
      <p:pic>
        <p:nvPicPr>
          <p:cNvPr id="10" name="图片 9"/>
          <p:cNvPicPr>
            <a:picLocks noChangeAspect="1"/>
          </p:cNvPicPr>
          <p:nvPr/>
        </p:nvPicPr>
        <p:blipFill>
          <a:blip r:embed="rId3"/>
          <a:stretch>
            <a:fillRect/>
          </a:stretch>
        </p:blipFill>
        <p:spPr>
          <a:xfrm>
            <a:off x="4445000" y="2185670"/>
            <a:ext cx="4654550" cy="20694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内容占位符 74"/>
          <p:cNvSpPr>
            <a:spLocks noGrp="1"/>
          </p:cNvSpPr>
          <p:nvPr>
            <p:ph sz="half" idx="12"/>
          </p:nvPr>
        </p:nvSpPr>
        <p:spPr>
          <a:xfrm>
            <a:off x="1988879" y="2145565"/>
            <a:ext cx="5418160" cy="405125"/>
          </a:xfrm>
        </p:spPr>
        <p:txBody>
          <a:bodyPr/>
          <a:lstStyle/>
          <a:p>
            <a:r>
              <a:rPr lang="zh-CN" dirty="0"/>
              <a:t>主板串口介绍</a:t>
            </a:r>
            <a:endParaRPr lang="zh-CN" dirty="0"/>
          </a:p>
        </p:txBody>
      </p:sp>
      <p:sp>
        <p:nvSpPr>
          <p:cNvPr id="76" name="内容占位符 75"/>
          <p:cNvSpPr>
            <a:spLocks noGrp="1"/>
          </p:cNvSpPr>
          <p:nvPr>
            <p:ph sz="half" idx="13"/>
          </p:nvPr>
        </p:nvSpPr>
        <p:spPr>
          <a:xfrm>
            <a:off x="1988879" y="2690057"/>
            <a:ext cx="5418160" cy="405125"/>
          </a:xfrm>
        </p:spPr>
        <p:txBody>
          <a:bodyPr/>
          <a:lstStyle/>
          <a:p>
            <a:r>
              <a:rPr lang="en-US" dirty="0">
                <a:sym typeface="+mn-ea"/>
              </a:rPr>
              <a:t>SOL</a:t>
            </a:r>
            <a:r>
              <a:rPr lang="zh-CN" altLang="en-US" dirty="0">
                <a:sym typeface="+mn-ea"/>
              </a:rPr>
              <a:t>和重定向</a:t>
            </a:r>
            <a:endParaRPr lang="zh-CN" dirty="0"/>
          </a:p>
        </p:txBody>
      </p:sp>
      <p:sp>
        <p:nvSpPr>
          <p:cNvPr id="77" name="内容占位符 76"/>
          <p:cNvSpPr>
            <a:spLocks noGrp="1"/>
          </p:cNvSpPr>
          <p:nvPr>
            <p:ph sz="half" idx="14"/>
          </p:nvPr>
        </p:nvSpPr>
        <p:spPr>
          <a:xfrm>
            <a:off x="1988879" y="3230036"/>
            <a:ext cx="5418160" cy="405125"/>
          </a:xfrm>
        </p:spPr>
        <p:txBody>
          <a:bodyPr/>
          <a:lstStyle/>
          <a:p>
            <a:r>
              <a:rPr lang="zh-CN" dirty="0">
                <a:sym typeface="+mn-ea"/>
              </a:rPr>
              <a:t>串口重定向</a:t>
            </a:r>
            <a:r>
              <a:rPr lang="zh-CN" dirty="0">
                <a:sym typeface="+mn-ea"/>
              </a:rPr>
              <a:t>模块</a:t>
            </a:r>
            <a:endParaRPr lang="zh-CN" dirty="0">
              <a:sym typeface="+mn-ea"/>
            </a:endParaRPr>
          </a:p>
        </p:txBody>
      </p:sp>
      <p:sp>
        <p:nvSpPr>
          <p:cNvPr id="79" name="内容占位符 78"/>
          <p:cNvSpPr>
            <a:spLocks noGrp="1"/>
          </p:cNvSpPr>
          <p:nvPr>
            <p:ph sz="half" idx="16"/>
          </p:nvPr>
        </p:nvSpPr>
        <p:spPr>
          <a:xfrm>
            <a:off x="1988879" y="4270004"/>
            <a:ext cx="5418160" cy="405125"/>
          </a:xfrm>
        </p:spPr>
        <p:txBody>
          <a:bodyPr/>
          <a:lstStyle/>
          <a:p>
            <a:r>
              <a:rPr lang="en-US" altLang="zh-CN" dirty="0"/>
              <a:t> </a:t>
            </a:r>
            <a:endParaRPr lang="zh-CN" altLang="en-US" dirty="0"/>
          </a:p>
        </p:txBody>
      </p:sp>
      <p:sp>
        <p:nvSpPr>
          <p:cNvPr id="10" name="等腰三角形 9"/>
          <p:cNvSpPr/>
          <p:nvPr/>
        </p:nvSpPr>
        <p:spPr>
          <a:xfrm rot="5400000">
            <a:off x="1691325" y="2264785"/>
            <a:ext cx="180000" cy="180000"/>
          </a:xfrm>
          <a:prstGeom prst="triangle">
            <a:avLst/>
          </a:prstGeom>
          <a:gradFill flip="none" rotWithShape="1">
            <a:gsLst>
              <a:gs pos="54000">
                <a:schemeClr val="bg1">
                  <a:lumMod val="85000"/>
                </a:schemeClr>
              </a:gs>
              <a:gs pos="38000">
                <a:schemeClr val="bg1">
                  <a:lumMod val="9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1691325" y="2809052"/>
            <a:ext cx="180000" cy="180000"/>
          </a:xfrm>
          <a:prstGeom prst="triangle">
            <a:avLst/>
          </a:prstGeom>
          <a:gradFill flip="none" rotWithShape="1">
            <a:gsLst>
              <a:gs pos="54000">
                <a:schemeClr val="bg1">
                  <a:lumMod val="85000"/>
                </a:schemeClr>
              </a:gs>
              <a:gs pos="38000">
                <a:schemeClr val="bg1">
                  <a:lumMod val="9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1691325" y="3348806"/>
            <a:ext cx="180000" cy="180000"/>
          </a:xfrm>
          <a:prstGeom prst="triangle">
            <a:avLst/>
          </a:prstGeom>
          <a:gradFill flip="none" rotWithShape="1">
            <a:gsLst>
              <a:gs pos="54000">
                <a:schemeClr val="bg1">
                  <a:lumMod val="85000"/>
                </a:schemeClr>
              </a:gs>
              <a:gs pos="38000">
                <a:schemeClr val="bg1">
                  <a:lumMod val="9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91325" y="3913665"/>
            <a:ext cx="180000" cy="180000"/>
          </a:xfrm>
          <a:prstGeom prst="triangle">
            <a:avLst/>
          </a:prstGeom>
          <a:gradFill flip="none" rotWithShape="1">
            <a:gsLst>
              <a:gs pos="54000">
                <a:schemeClr val="bg1">
                  <a:lumMod val="85000"/>
                </a:schemeClr>
              </a:gs>
              <a:gs pos="38000">
                <a:schemeClr val="bg1">
                  <a:lumMod val="9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74"/>
          <p:cNvSpPr txBox="1"/>
          <p:nvPr/>
        </p:nvSpPr>
        <p:spPr>
          <a:xfrm>
            <a:off x="1988879" y="1601370"/>
            <a:ext cx="5418160" cy="405125"/>
          </a:xfrm>
          <a:prstGeom prst="rect">
            <a:avLst/>
          </a:prstGeom>
        </p:spPr>
        <p:txBody>
          <a:bodyPr lIns="68589" tIns="34295" rIns="68589" bIns="34295" anchor="ctr">
            <a:normAutofit/>
          </a:bodyPr>
          <a:lstStyle>
            <a:lvl1pPr marL="0" indent="0" algn="l" defTabSz="685800" rtl="0" eaLnBrk="1" latinLnBrk="0" hangingPunct="1">
              <a:lnSpc>
                <a:spcPct val="100000"/>
              </a:lnSpc>
              <a:spcBef>
                <a:spcPts val="0"/>
              </a:spcBef>
              <a:buFont typeface="+mj-lt"/>
              <a:buNone/>
              <a:defRPr sz="1600" b="0" kern="1200">
                <a:solidFill>
                  <a:schemeClr val="bg1"/>
                </a:solidFill>
                <a:latin typeface="+mn-ea"/>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dirty="0"/>
              <a:t>串口基本知识</a:t>
            </a:r>
            <a:endParaRPr lang="zh-CN" altLang="en-US" dirty="0"/>
          </a:p>
        </p:txBody>
      </p:sp>
      <p:sp>
        <p:nvSpPr>
          <p:cNvPr id="15" name="等腰三角形 14"/>
          <p:cNvSpPr/>
          <p:nvPr/>
        </p:nvSpPr>
        <p:spPr>
          <a:xfrm rot="5400000">
            <a:off x="1691325" y="1712335"/>
            <a:ext cx="180000" cy="180000"/>
          </a:xfrm>
          <a:prstGeom prst="triangle">
            <a:avLst/>
          </a:prstGeom>
          <a:gradFill flip="none" rotWithShape="1">
            <a:gsLst>
              <a:gs pos="54000">
                <a:schemeClr val="bg1">
                  <a:lumMod val="85000"/>
                </a:schemeClr>
              </a:gs>
              <a:gs pos="38000">
                <a:schemeClr val="bg1">
                  <a:lumMod val="9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76"/>
          <p:cNvSpPr>
            <a:spLocks noGrp="1"/>
          </p:cNvSpPr>
          <p:nvPr/>
        </p:nvSpPr>
        <p:spPr>
          <a:xfrm>
            <a:off x="1988879" y="3778041"/>
            <a:ext cx="5418160" cy="405125"/>
          </a:xfrm>
          <a:prstGeom prst="rect">
            <a:avLst/>
          </a:prstGeom>
        </p:spPr>
        <p:txBody>
          <a:bodyPr lIns="68589" tIns="34295" rIns="68589" bIns="34295" anchor="ctr">
            <a:normAutofit/>
          </a:bodyPr>
          <a:lstStyle>
            <a:lvl1pPr marL="0" indent="0" algn="l" defTabSz="685800" rtl="0" eaLnBrk="1" latinLnBrk="0" hangingPunct="1">
              <a:lnSpc>
                <a:spcPct val="100000"/>
              </a:lnSpc>
              <a:spcBef>
                <a:spcPts val="0"/>
              </a:spcBef>
              <a:buFont typeface="+mj-lt"/>
              <a:buNone/>
              <a:defRPr sz="1600" b="0" kern="1200">
                <a:solidFill>
                  <a:schemeClr val="bg1"/>
                </a:solidFill>
                <a:latin typeface="+mn-ea"/>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dirty="0">
                <a:sym typeface="+mn-ea"/>
              </a:rPr>
              <a:t>串口重定向</a:t>
            </a:r>
            <a:r>
              <a:rPr lang="zh-CN" altLang="en-US" dirty="0">
                <a:sym typeface="+mn-ea"/>
              </a:rPr>
              <a:t>应用</a:t>
            </a:r>
            <a:endParaRPr lang="zh-CN" altLang="en-US" dirty="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dirty="0"/>
              <a:t>SIO</a:t>
            </a:r>
            <a:r>
              <a:rPr lang="zh-CN" altLang="en-US" dirty="0"/>
              <a:t>访问</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0" y="688975"/>
            <a:ext cx="4442460" cy="2879725"/>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4441825" y="742315"/>
            <a:ext cx="4617085" cy="4403090"/>
          </a:xfrm>
          <a:prstGeom prst="rect">
            <a:avLst/>
          </a:prstGeom>
        </p:spPr>
      </p:pic>
      <p:pic>
        <p:nvPicPr>
          <p:cNvPr id="10" name="图片 9"/>
          <p:cNvPicPr>
            <a:picLocks noChangeAspect="1"/>
          </p:cNvPicPr>
          <p:nvPr/>
        </p:nvPicPr>
        <p:blipFill>
          <a:blip r:embed="rId5"/>
          <a:stretch>
            <a:fillRect/>
          </a:stretch>
        </p:blipFill>
        <p:spPr>
          <a:xfrm>
            <a:off x="0" y="3569335"/>
            <a:ext cx="4441825" cy="1574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en-US" dirty="0"/>
              <a:t>SOL </a:t>
            </a:r>
            <a:r>
              <a:rPr lang="zh-CN" altLang="en-US" dirty="0"/>
              <a:t>重定向</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4"/>
          </p:nvPr>
        </p:nvSpPr>
        <p:spPr>
          <a:xfrm>
            <a:off x="12700" y="912495"/>
            <a:ext cx="8935720" cy="3752215"/>
          </a:xfrm>
        </p:spPr>
        <p:txBody>
          <a:bodyPr/>
          <a:lstStyle/>
          <a:p>
            <a:r>
              <a:rPr lang="en-US" altLang="zh-CN" dirty="0"/>
              <a:t>Serial Over LAN是指通过基于IP的IPMI会话来重新定向系统中串口I/O的一种机制。为了帮助用户通过串口来访问这些计算机上的应用，串口的I/O需要对网络进行重新指向。比如，某个用户希望通过串口来访问某个运行Linux操作系统的服务器，就可以通过网络实现远程登录。从服务器这边来看，这一登录是被视作通过串口进行的。</a:t>
            </a:r>
            <a:endParaRPr lang="en-US" altLang="zh-CN" dirty="0"/>
          </a:p>
        </p:txBody>
      </p:sp>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en-US" altLang="zh-CN" dirty="0"/>
              <a:t>SOL </a:t>
            </a:r>
            <a:endParaRPr lang="en-US" altLang="zh-CN" dirty="0"/>
          </a:p>
        </p:txBody>
      </p:sp>
      <p:pic>
        <p:nvPicPr>
          <p:cNvPr id="6" name="内容占位符 3"/>
          <p:cNvPicPr>
            <a:picLocks noChangeAspect="1"/>
          </p:cNvPicPr>
          <p:nvPr/>
        </p:nvPicPr>
        <p:blipFill>
          <a:blip r:embed="rId1"/>
          <a:stretch>
            <a:fillRect/>
          </a:stretch>
        </p:blipFill>
        <p:spPr>
          <a:xfrm>
            <a:off x="203200" y="1854835"/>
            <a:ext cx="4270375" cy="3107055"/>
          </a:xfrm>
          <a:prstGeom prst="rect">
            <a:avLst/>
          </a:prstGeom>
        </p:spPr>
      </p:pic>
      <p:pic>
        <p:nvPicPr>
          <p:cNvPr id="8" name="图片 7"/>
          <p:cNvPicPr>
            <a:picLocks noChangeAspect="1"/>
          </p:cNvPicPr>
          <p:nvPr/>
        </p:nvPicPr>
        <p:blipFill>
          <a:blip r:embed="rId2"/>
          <a:stretch>
            <a:fillRect/>
          </a:stretch>
        </p:blipFill>
        <p:spPr>
          <a:xfrm>
            <a:off x="4554220" y="1854835"/>
            <a:ext cx="4311015" cy="31692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4"/>
          </p:nvPr>
        </p:nvSpPr>
        <p:spPr>
          <a:xfrm>
            <a:off x="279380" y="833755"/>
            <a:ext cx="8585565" cy="3751906"/>
          </a:xfrm>
        </p:spPr>
        <p:txBody>
          <a:bodyPr/>
          <a:lstStyle/>
          <a:p>
            <a:pPr algn="l">
              <a:buClrTx/>
              <a:buSzTx/>
            </a:pPr>
            <a:r>
              <a:rPr lang="en-US" altLang="zh-CN" sz="1200" dirty="0"/>
              <a:t> </a:t>
            </a:r>
            <a:r>
              <a:rPr lang="en-US" altLang="zh-CN" sz="1200" dirty="0">
                <a:sym typeface="+mn-ea"/>
              </a:rPr>
              <a:t>1.控制终端(/dev/tty)</a:t>
            </a:r>
            <a:r>
              <a:rPr lang="zh-CN" altLang="en-US" sz="1200" dirty="0">
                <a:sym typeface="+mn-ea"/>
              </a:rPr>
              <a:t>（Teletypes）</a:t>
            </a:r>
            <a:endParaRPr lang="en-US" altLang="zh-CN" sz="1200" dirty="0"/>
          </a:p>
          <a:p>
            <a:pPr marL="0" indent="0" algn="l">
              <a:buClrTx/>
              <a:buSzTx/>
              <a:buNone/>
            </a:pPr>
            <a:r>
              <a:rPr lang="en-US" altLang="zh-CN" sz="1200" dirty="0">
                <a:sym typeface="+mn-ea"/>
              </a:rPr>
              <a:t>       计算机把每个串行端口都看作是一个字符设备。有段时间这些串行端口设备通常被称为终端设备如果当前进程有控制终端(Controlling Terminal)的话，那么/dev/tty就是当前进程的控制终端的设备特殊文件。</a:t>
            </a:r>
            <a:endParaRPr lang="en-US" altLang="zh-CN" sz="1200" dirty="0">
              <a:sym typeface="+mn-ea"/>
            </a:endParaRPr>
          </a:p>
          <a:p>
            <a:pPr algn="l">
              <a:buClrTx/>
              <a:buSzTx/>
            </a:pPr>
            <a:r>
              <a:rPr lang="en-US" altLang="zh-CN" sz="1200" dirty="0">
                <a:sym typeface="+mn-ea"/>
              </a:rPr>
              <a:t>2 虚拟终端((/dev/ttyn, /dev/console)</a:t>
            </a:r>
            <a:endParaRPr lang="en-US" altLang="zh-CN" sz="1200" dirty="0"/>
          </a:p>
          <a:p>
            <a:pPr marL="0" indent="0" algn="l">
              <a:buClrTx/>
              <a:buSzTx/>
              <a:buNone/>
            </a:pPr>
            <a:r>
              <a:rPr lang="en-US" altLang="zh-CN" sz="1200" dirty="0">
                <a:sym typeface="+mn-ea"/>
              </a:rPr>
              <a:t>      在Linux系统中，计算机显示器通常被称为控制台终端(Console)。dev/console 指向当前的虚拟终端，与/dev/tty0等效。它仿真了类型为Linux的一种终端(TERM=Linux)，并且有一些设备特殊文件与之相关联：tty0、tty1、tty2等。当你在控制台上登录时，使用的是tty1。使用Alt+[F1—F6]组合键时，我们 就可以切换到tty2、tty3等上面去。tty1–tty6等称为虚拟终端，而tty0则是当前所使用虚拟终端的一个别名，系统所产生的信息会发送到该终端上。因此不管当前正在使用哪个虚拟终端，系统信 息都会发送到控制台终端上。 你可以登录到不同的虚拟终端上去，因而可以让系统同时有几个不同的会话期存在。只有系统或超级用户root可以向/dev/tty0进行写操作</a:t>
            </a:r>
            <a:endParaRPr lang="en-US" altLang="zh-CN" sz="1200" dirty="0"/>
          </a:p>
          <a:p>
            <a:pPr algn="l">
              <a:buClrTx/>
              <a:buSzTx/>
            </a:pPr>
            <a:r>
              <a:rPr lang="en-US" altLang="zh-CN" sz="1200" dirty="0"/>
              <a:t>3 串行端口终端(/dev/ttySn)</a:t>
            </a:r>
            <a:endParaRPr lang="en-US" altLang="zh-CN" sz="1200" dirty="0"/>
          </a:p>
          <a:p>
            <a:pPr marL="0" indent="0" algn="l">
              <a:buClrTx/>
              <a:buSzTx/>
              <a:buNone/>
            </a:pPr>
            <a:r>
              <a:rPr lang="en-US" altLang="zh-CN" sz="1200" dirty="0"/>
              <a:t>     串行端口终端(Serial Port Terminal)是使用计算机串行端口连接的终端设备。计算机把每个串行端口都看作是一个字符设备。有段时间这些串行端口设备通常被称为终端设备，因为那时它的最大用途就是用来连接终端。这些串行端口所对应的设备名称是/dev/tts/0(或/dev/ttyS0), /dev/tts/1(或/dev/ttyS1)等，设备号分别是(4,0), (4,1)等，分别对应于DOS系统下的COM1、COM2等。若要向一个端口发送数据，可以在命令行上把标准输出重定向到这些特殊文件名上即可。例如，在命令行提示符下键入：echo test &gt; /dev/ttyS1会把单词”test”发送到连接在ttyS1(COM2)端口的设备上。可接串口来实验。</a:t>
            </a:r>
            <a:endParaRPr lang="en-US" altLang="zh-CN" sz="1200" dirty="0"/>
          </a:p>
          <a:p>
            <a:pPr algn="l">
              <a:buClrTx/>
              <a:buSzTx/>
            </a:pPr>
            <a:r>
              <a:rPr lang="en-US" altLang="zh-CN" sz="1200" dirty="0"/>
              <a:t> 4. </a:t>
            </a:r>
            <a:r>
              <a:rPr lang="zh-CN" altLang="en-US" sz="1200" dirty="0"/>
              <a:t>伪</a:t>
            </a:r>
            <a:r>
              <a:rPr lang="en-US" altLang="zh-CN" sz="1200" dirty="0"/>
              <a:t>终端(/dev/pt</a:t>
            </a:r>
            <a:r>
              <a:rPr lang="en-US" altLang="zh-CN" sz="1200" dirty="0"/>
              <a:t>s/n)</a:t>
            </a:r>
            <a:endParaRPr lang="en-US" altLang="zh-CN" sz="1200" dirty="0"/>
          </a:p>
          <a:p>
            <a:pPr marL="0" indent="0" algn="l">
              <a:buClrTx/>
              <a:buSzTx/>
              <a:buNone/>
            </a:pPr>
            <a:r>
              <a:rPr lang="en-US" altLang="zh-CN" sz="1200" dirty="0"/>
              <a:t>      伪终端(Pseudo Terminal)是成对的逻辑终端设备(即master和slave设备, 对master的操作会反映到slave上)，例如/dev/ptyp3和/dev/ttyp3(或者在设备文件系统中分别是/dev/pty/m3和 /dev/pty/s3)。它们与实际物理设备并不直接相关。如果一个程序把ptyp3(master设备)看作是一个串行端口设备，则它对该端口的读/写操作会反映在该逻辑终端设备对应的另一个ttyp3(slave设备)上面。而ttyp3则是另一个程序用于读写操作的逻辑设备。</a:t>
            </a:r>
            <a:endParaRPr lang="en-US" altLang="zh-CN" sz="1200" dirty="0"/>
          </a:p>
          <a:p>
            <a:endParaRPr lang="en-US" altLang="zh-CN" dirty="0"/>
          </a:p>
          <a:p>
            <a:endParaRPr lang="zh-CN" altLang="en-US" dirty="0"/>
          </a:p>
        </p:txBody>
      </p:sp>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zh-CN" altLang="en-US" dirty="0"/>
              <a:t>终端类型</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zh-CN" altLang="en-US" dirty="0"/>
              <a:t>串口重定向</a:t>
            </a:r>
            <a:r>
              <a:rPr lang="zh-CN" altLang="en-US" dirty="0"/>
              <a:t>模块</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串口重定代码</a:t>
            </a:r>
            <a:r>
              <a:rPr lang="en-US" altLang="zh-CN" dirty="0">
                <a:sym typeface="+mn-ea"/>
              </a:rPr>
              <a:t>                                                                                                  </a:t>
            </a:r>
            <a:endParaRPr lang="en-US" altLang="zh-CN" dirty="0">
              <a:sym typeface="+mn-ea"/>
            </a:endParaRPr>
          </a:p>
        </p:txBody>
      </p:sp>
      <p:pic>
        <p:nvPicPr>
          <p:cNvPr id="11" name="内容占位符 10"/>
          <p:cNvPicPr>
            <a:picLocks noChangeAspect="1"/>
          </p:cNvPicPr>
          <p:nvPr>
            <p:ph sz="quarter" idx="14"/>
          </p:nvPr>
        </p:nvPicPr>
        <p:blipFill>
          <a:blip r:embed="rId1"/>
          <a:stretch>
            <a:fillRect/>
          </a:stretch>
        </p:blipFill>
        <p:spPr>
          <a:xfrm>
            <a:off x="397510" y="1445895"/>
            <a:ext cx="2851150" cy="708025"/>
          </a:xfrm>
          <a:prstGeom prst="rect">
            <a:avLst/>
          </a:prstGeom>
        </p:spPr>
      </p:pic>
      <p:pic>
        <p:nvPicPr>
          <p:cNvPr id="12" name="图片 11"/>
          <p:cNvPicPr>
            <a:picLocks noChangeAspect="1"/>
          </p:cNvPicPr>
          <p:nvPr/>
        </p:nvPicPr>
        <p:blipFill>
          <a:blip r:embed="rId2"/>
          <a:stretch>
            <a:fillRect/>
          </a:stretch>
        </p:blipFill>
        <p:spPr>
          <a:xfrm>
            <a:off x="397510" y="2153920"/>
            <a:ext cx="3795395" cy="2638425"/>
          </a:xfrm>
          <a:prstGeom prst="rect">
            <a:avLst/>
          </a:prstGeom>
        </p:spPr>
      </p:pic>
      <p:pic>
        <p:nvPicPr>
          <p:cNvPr id="13" name="图片 12"/>
          <p:cNvPicPr>
            <a:picLocks noChangeAspect="1"/>
          </p:cNvPicPr>
          <p:nvPr/>
        </p:nvPicPr>
        <p:blipFill>
          <a:blip r:embed="rId3"/>
          <a:stretch>
            <a:fillRect/>
          </a:stretch>
        </p:blipFill>
        <p:spPr>
          <a:xfrm>
            <a:off x="4192905" y="2153920"/>
            <a:ext cx="3565525" cy="2638425"/>
          </a:xfrm>
          <a:prstGeom prst="rect">
            <a:avLst/>
          </a:prstGeom>
        </p:spPr>
      </p:pic>
      <p:sp>
        <p:nvSpPr>
          <p:cNvPr id="2" name="文本框 1"/>
          <p:cNvSpPr txBox="1"/>
          <p:nvPr/>
        </p:nvSpPr>
        <p:spPr>
          <a:xfrm>
            <a:off x="315595" y="837565"/>
            <a:ext cx="4564380" cy="306705"/>
          </a:xfrm>
          <a:prstGeom prst="rect">
            <a:avLst/>
          </a:prstGeom>
          <a:noFill/>
        </p:spPr>
        <p:txBody>
          <a:bodyPr wrap="square" rtlCol="0" anchor="t">
            <a:spAutoFit/>
          </a:bodyPr>
          <a:p>
            <a:r>
              <a:rPr lang="zh-CN" altLang="en-US" b="1" dirty="0">
                <a:sym typeface="+mn-ea"/>
              </a:rPr>
              <a:t>相关</a:t>
            </a:r>
            <a:r>
              <a:rPr lang="en-US" altLang="zh-CN" b="1" dirty="0">
                <a:sym typeface="+mn-ea"/>
              </a:rPr>
              <a:t>Token</a:t>
            </a:r>
            <a:r>
              <a:rPr lang="zh-CN" altLang="en-US" b="1" dirty="0">
                <a:sym typeface="+mn-ea"/>
              </a:rPr>
              <a:t>设置</a:t>
            </a:r>
            <a:endParaRPr lang="zh-CN" altLang="en-US" b="1" dirty="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串口重定</a:t>
            </a:r>
            <a:r>
              <a:rPr lang="zh-CN" altLang="en-US" dirty="0">
                <a:sym typeface="+mn-ea"/>
              </a:rPr>
              <a:t>代码</a:t>
            </a:r>
            <a:endParaRPr lang="zh-CN" altLang="en-US" dirty="0"/>
          </a:p>
        </p:txBody>
      </p:sp>
      <p:pic>
        <p:nvPicPr>
          <p:cNvPr id="7" name="内容占位符 6"/>
          <p:cNvPicPr>
            <a:picLocks noChangeAspect="1"/>
          </p:cNvPicPr>
          <p:nvPr>
            <p:ph sz="quarter" idx="14"/>
          </p:nvPr>
        </p:nvPicPr>
        <p:blipFill>
          <a:blip r:embed="rId1"/>
          <a:stretch>
            <a:fillRect/>
          </a:stretch>
        </p:blipFill>
        <p:spPr>
          <a:xfrm>
            <a:off x="307975" y="1139190"/>
            <a:ext cx="4106545" cy="1985010"/>
          </a:xfrm>
          <a:prstGeom prst="rect">
            <a:avLst/>
          </a:prstGeom>
        </p:spPr>
      </p:pic>
      <p:pic>
        <p:nvPicPr>
          <p:cNvPr id="8" name="图片 7"/>
          <p:cNvPicPr>
            <a:picLocks noChangeAspect="1"/>
          </p:cNvPicPr>
          <p:nvPr/>
        </p:nvPicPr>
        <p:blipFill>
          <a:blip r:embed="rId2"/>
          <a:stretch>
            <a:fillRect/>
          </a:stretch>
        </p:blipFill>
        <p:spPr>
          <a:xfrm>
            <a:off x="308610" y="3087370"/>
            <a:ext cx="4105910" cy="1074420"/>
          </a:xfrm>
          <a:prstGeom prst="rect">
            <a:avLst/>
          </a:prstGeom>
        </p:spPr>
      </p:pic>
      <p:pic>
        <p:nvPicPr>
          <p:cNvPr id="9" name="图片 8"/>
          <p:cNvPicPr>
            <a:picLocks noChangeAspect="1"/>
          </p:cNvPicPr>
          <p:nvPr/>
        </p:nvPicPr>
        <p:blipFill>
          <a:blip r:embed="rId3"/>
          <a:stretch>
            <a:fillRect/>
          </a:stretch>
        </p:blipFill>
        <p:spPr>
          <a:xfrm>
            <a:off x="5367655" y="1078230"/>
            <a:ext cx="3246755" cy="3512820"/>
          </a:xfrm>
          <a:prstGeom prst="rect">
            <a:avLst/>
          </a:prstGeom>
        </p:spPr>
      </p:pic>
      <p:sp>
        <p:nvSpPr>
          <p:cNvPr id="2" name="文本框 1"/>
          <p:cNvSpPr txBox="1"/>
          <p:nvPr/>
        </p:nvSpPr>
        <p:spPr>
          <a:xfrm>
            <a:off x="163195" y="771525"/>
            <a:ext cx="4564380" cy="306705"/>
          </a:xfrm>
          <a:prstGeom prst="rect">
            <a:avLst/>
          </a:prstGeom>
          <a:noFill/>
        </p:spPr>
        <p:txBody>
          <a:bodyPr wrap="square" rtlCol="0" anchor="t">
            <a:spAutoFit/>
          </a:bodyPr>
          <a:p>
            <a:r>
              <a:rPr lang="zh-CN" altLang="en-US" b="1" dirty="0">
                <a:sym typeface="+mn-ea"/>
              </a:rPr>
              <a:t>相关</a:t>
            </a:r>
            <a:r>
              <a:rPr lang="en-US" altLang="zh-CN" b="1" dirty="0">
                <a:sym typeface="+mn-ea"/>
              </a:rPr>
              <a:t>Token</a:t>
            </a:r>
            <a:r>
              <a:rPr lang="zh-CN" altLang="en-US" b="1" dirty="0">
                <a:sym typeface="+mn-ea"/>
              </a:rPr>
              <a:t>设置</a:t>
            </a:r>
            <a:endParaRPr lang="zh-CN" altLang="en-US" b="1" dirty="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83702" y="49536"/>
            <a:ext cx="7364898" cy="486150"/>
          </a:xfrm>
          <a:prstGeom prst="rect">
            <a:avLst/>
          </a:prstGeom>
        </p:spPr>
        <p:txBody>
          <a:bodyPr>
            <a:normAutofit fontScale="90000"/>
          </a:bodyPr>
          <a:lstStyle/>
          <a:p>
            <a:br>
              <a:rPr lang="zh-CN" altLang="en-US" dirty="0">
                <a:sym typeface="+mn-ea"/>
              </a:rPr>
            </a:br>
            <a:r>
              <a:rPr lang="zh-CN" altLang="en-US" dirty="0">
                <a:sym typeface="+mn-ea"/>
              </a:rPr>
              <a:t>串口重定</a:t>
            </a:r>
            <a:r>
              <a:rPr lang="zh-CN" altLang="en-US" dirty="0">
                <a:sym typeface="+mn-ea"/>
              </a:rPr>
              <a:t>代码</a:t>
            </a:r>
            <a:endParaRPr lang="zh-CN" altLang="en-US" dirty="0"/>
          </a:p>
        </p:txBody>
      </p:sp>
      <p:sp>
        <p:nvSpPr>
          <p:cNvPr id="6" name="文本框 5"/>
          <p:cNvSpPr txBox="1"/>
          <p:nvPr/>
        </p:nvSpPr>
        <p:spPr>
          <a:xfrm>
            <a:off x="384810" y="811530"/>
            <a:ext cx="2804160" cy="306705"/>
          </a:xfrm>
          <a:prstGeom prst="rect">
            <a:avLst/>
          </a:prstGeom>
          <a:noFill/>
        </p:spPr>
        <p:txBody>
          <a:bodyPr wrap="square" rtlCol="0">
            <a:spAutoFit/>
          </a:bodyPr>
          <a:p>
            <a:r>
              <a:rPr lang="zh-CN" altLang="en-US"/>
              <a:t>串口重定向</a:t>
            </a:r>
            <a:r>
              <a:rPr lang="zh-CN" altLang="en-US"/>
              <a:t>代码模块</a:t>
            </a:r>
            <a:endParaRPr lang="zh-CN" altLang="en-US"/>
          </a:p>
        </p:txBody>
      </p:sp>
      <p:pic>
        <p:nvPicPr>
          <p:cNvPr id="8" name="图片 7"/>
          <p:cNvPicPr>
            <a:picLocks noChangeAspect="1"/>
          </p:cNvPicPr>
          <p:nvPr>
            <p:custDataLst>
              <p:tags r:id="rId1"/>
            </p:custDataLst>
          </p:nvPr>
        </p:nvPicPr>
        <p:blipFill>
          <a:blip r:embed="rId2"/>
          <a:stretch>
            <a:fillRect/>
          </a:stretch>
        </p:blipFill>
        <p:spPr>
          <a:xfrm>
            <a:off x="628650" y="1217295"/>
            <a:ext cx="3596640" cy="3284220"/>
          </a:xfrm>
          <a:prstGeom prst="rect">
            <a:avLst/>
          </a:prstGeom>
        </p:spPr>
      </p:pic>
      <p:graphicFrame>
        <p:nvGraphicFramePr>
          <p:cNvPr id="11" name="对象 10">
            <a:hlinkClick r:id="" action="ppaction://ole?verb="/>
          </p:cNvPr>
          <p:cNvGraphicFramePr>
            <a:graphicFrameLocks noChangeAspect="1"/>
          </p:cNvGraphicFramePr>
          <p:nvPr/>
        </p:nvGraphicFramePr>
        <p:xfrm>
          <a:off x="4954905" y="1896110"/>
          <a:ext cx="971550" cy="819150"/>
        </p:xfrm>
        <a:graphic>
          <a:graphicData uri="http://schemas.openxmlformats.org/presentationml/2006/ole">
            <mc:AlternateContent xmlns:mc="http://schemas.openxmlformats.org/markup-compatibility/2006">
              <mc:Choice xmlns:v="urn:schemas-microsoft-com:vml" Requires="v">
                <p:oleObj spid="_x0000_s1025" name="" showAsIcon="1" r:id="rId3" imgW="971550" imgH="819150" progId="Package">
                  <p:embed/>
                </p:oleObj>
              </mc:Choice>
              <mc:Fallback>
                <p:oleObj name="" showAsIcon="1" r:id="rId3" imgW="971550" imgH="819150" progId="Package">
                  <p:embed/>
                  <p:pic>
                    <p:nvPicPr>
                      <p:cNvPr id="0" name="图片 1024"/>
                      <p:cNvPicPr/>
                      <p:nvPr/>
                    </p:nvPicPr>
                    <p:blipFill>
                      <a:blip r:embed="rId4"/>
                      <a:stretch>
                        <a:fillRect/>
                      </a:stretch>
                    </p:blipFill>
                    <p:spPr>
                      <a:xfrm>
                        <a:off x="4954905" y="1896110"/>
                        <a:ext cx="971550" cy="819150"/>
                      </a:xfrm>
                      <a:prstGeom prst="rect">
                        <a:avLst/>
                      </a:prstGeom>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串口重定</a:t>
            </a:r>
            <a:r>
              <a:rPr lang="zh-CN" altLang="en-US" dirty="0">
                <a:sym typeface="+mn-ea"/>
              </a:rPr>
              <a:t>代码</a:t>
            </a:r>
            <a:endParaRPr lang="zh-CN" altLang="en-US" dirty="0"/>
          </a:p>
        </p:txBody>
      </p:sp>
      <p:pic>
        <p:nvPicPr>
          <p:cNvPr id="4" name="内容占位符 3"/>
          <p:cNvPicPr>
            <a:picLocks noChangeAspect="1"/>
          </p:cNvPicPr>
          <p:nvPr>
            <p:ph sz="quarter" idx="14"/>
            <p:custDataLst>
              <p:tags r:id="rId1"/>
            </p:custDataLst>
          </p:nvPr>
        </p:nvPicPr>
        <p:blipFill>
          <a:blip r:embed="rId2"/>
          <a:stretch>
            <a:fillRect/>
          </a:stretch>
        </p:blipFill>
        <p:spPr>
          <a:xfrm>
            <a:off x="712470" y="1297940"/>
            <a:ext cx="6666865" cy="32378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zh-CN" altLang="en-US" dirty="0"/>
              <a:t>串口</a:t>
            </a:r>
            <a:r>
              <a:rPr lang="zh-CN" altLang="en-US" dirty="0"/>
              <a:t>重定向应用</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zh-CN" altLang="en-US" dirty="0">
                <a:sym typeface="+mn-ea"/>
              </a:rPr>
              <a:t>串口基本知识</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4"/>
          </p:nvPr>
        </p:nvSpPr>
        <p:spPr>
          <a:xfrm>
            <a:off x="172700" y="927735"/>
            <a:ext cx="8585565" cy="3751906"/>
          </a:xfrm>
        </p:spPr>
        <p:txBody>
          <a:bodyPr/>
          <a:lstStyle/>
          <a:p>
            <a:pPr algn="l">
              <a:buClrTx/>
              <a:buSzTx/>
            </a:pPr>
            <a:r>
              <a:rPr lang="en-US" altLang="zh-CN" dirty="0"/>
              <a:t>1.Open terminal,input"cd /etc/default" and open grub file,</a:t>
            </a:r>
            <a:endParaRPr lang="en-US" altLang="zh-CN" dirty="0"/>
          </a:p>
          <a:p>
            <a:pPr algn="l">
              <a:buClrTx/>
              <a:buSzTx/>
            </a:pPr>
            <a:r>
              <a:rPr lang="en-US" altLang="zh-CN" dirty="0"/>
              <a:t>then 输入GRUB_CMDLINE_LINUX="console=ttyS0,115200n8 console=tty0"替代GRUB_CMDLINE_LINUX="crashkernel=auto rd.lvm.lv=rhel/root rd.lvm.lv=rhel/swap rhgb quiet"</a:t>
            </a:r>
            <a:endParaRPr lang="en-US" altLang="zh-CN" dirty="0"/>
          </a:p>
          <a:p>
            <a:pPr algn="l">
              <a:buClrTx/>
              <a:buSzTx/>
            </a:pPr>
            <a:r>
              <a:rPr lang="en-US" altLang="zh-CN" dirty="0"/>
              <a:t>2.执行 "grub2-mkconfig -o /boot/efi/EFI/redhat/grub.cfg" and reboot the SUT, then power off the SUT</a:t>
            </a:r>
            <a:endParaRPr lang="en-US" altLang="zh-CN" dirty="0"/>
          </a:p>
          <a:p>
            <a:pPr algn="l">
              <a:buClrTx/>
              <a:buSzTx/>
            </a:pPr>
            <a:endParaRPr lang="en-US" altLang="zh-CN" dirty="0"/>
          </a:p>
        </p:txBody>
      </p:sp>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串口重定向应用</a:t>
            </a:r>
            <a:br>
              <a:rPr lang="zh-CN" altLang="en-US" dirty="0"/>
            </a:br>
            <a:endParaRPr lang="zh-CN" altLang="en-US" dirty="0"/>
          </a:p>
        </p:txBody>
      </p:sp>
      <p:pic>
        <p:nvPicPr>
          <p:cNvPr id="6" name="图片 5"/>
          <p:cNvPicPr>
            <a:picLocks noChangeAspect="1"/>
          </p:cNvPicPr>
          <p:nvPr/>
        </p:nvPicPr>
        <p:blipFill>
          <a:blip r:embed="rId1"/>
          <a:stretch>
            <a:fillRect/>
          </a:stretch>
        </p:blipFill>
        <p:spPr>
          <a:xfrm>
            <a:off x="172720" y="2541270"/>
            <a:ext cx="3950970" cy="2528570"/>
          </a:xfrm>
          <a:prstGeom prst="rect">
            <a:avLst/>
          </a:prstGeom>
        </p:spPr>
      </p:pic>
      <p:pic>
        <p:nvPicPr>
          <p:cNvPr id="4" name="图片 3"/>
          <p:cNvPicPr>
            <a:picLocks noChangeAspect="1"/>
          </p:cNvPicPr>
          <p:nvPr/>
        </p:nvPicPr>
        <p:blipFill>
          <a:blip r:embed="rId2"/>
          <a:stretch>
            <a:fillRect/>
          </a:stretch>
        </p:blipFill>
        <p:spPr>
          <a:xfrm>
            <a:off x="4205605" y="2601595"/>
            <a:ext cx="4157980" cy="24682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串口重定向</a:t>
            </a:r>
            <a:r>
              <a:rPr lang="zh-CN" altLang="en-US" dirty="0">
                <a:sym typeface="+mn-ea"/>
              </a:rPr>
              <a:t>应用</a:t>
            </a:r>
            <a:endParaRPr lang="zh-CN" altLang="en-US" dirty="0">
              <a:sym typeface="+mn-ea"/>
            </a:endParaRPr>
          </a:p>
        </p:txBody>
      </p:sp>
      <p:pic>
        <p:nvPicPr>
          <p:cNvPr id="6" name="内容占位符 5"/>
          <p:cNvPicPr>
            <a:picLocks noChangeAspect="1"/>
          </p:cNvPicPr>
          <p:nvPr>
            <p:ph sz="quarter" idx="14"/>
          </p:nvPr>
        </p:nvPicPr>
        <p:blipFill>
          <a:blip r:embed="rId1"/>
          <a:stretch>
            <a:fillRect/>
          </a:stretch>
        </p:blipFill>
        <p:spPr>
          <a:xfrm>
            <a:off x="241935" y="1460500"/>
            <a:ext cx="2960370" cy="1481455"/>
          </a:xfrm>
          <a:prstGeom prst="rect">
            <a:avLst/>
          </a:prstGeom>
        </p:spPr>
      </p:pic>
      <p:pic>
        <p:nvPicPr>
          <p:cNvPr id="8" name="图片 7"/>
          <p:cNvPicPr>
            <a:picLocks noChangeAspect="1"/>
          </p:cNvPicPr>
          <p:nvPr/>
        </p:nvPicPr>
        <p:blipFill>
          <a:blip r:embed="rId2"/>
          <a:stretch>
            <a:fillRect/>
          </a:stretch>
        </p:blipFill>
        <p:spPr>
          <a:xfrm>
            <a:off x="3037840" y="1460500"/>
            <a:ext cx="3771900" cy="1494155"/>
          </a:xfrm>
          <a:prstGeom prst="rect">
            <a:avLst/>
          </a:prstGeom>
        </p:spPr>
      </p:pic>
      <p:pic>
        <p:nvPicPr>
          <p:cNvPr id="4" name="图片 3"/>
          <p:cNvPicPr>
            <a:picLocks noChangeAspect="1"/>
          </p:cNvPicPr>
          <p:nvPr/>
        </p:nvPicPr>
        <p:blipFill>
          <a:blip r:embed="rId3"/>
          <a:stretch>
            <a:fillRect/>
          </a:stretch>
        </p:blipFill>
        <p:spPr>
          <a:xfrm>
            <a:off x="171450" y="934720"/>
            <a:ext cx="6638290" cy="5257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4"/>
          </p:nvPr>
        </p:nvSpPr>
        <p:spPr>
          <a:xfrm>
            <a:off x="172700" y="927735"/>
            <a:ext cx="8585565" cy="3751906"/>
          </a:xfrm>
        </p:spPr>
        <p:txBody>
          <a:bodyPr/>
          <a:lstStyle/>
          <a:p>
            <a:pPr marL="0" indent="0" algn="l">
              <a:buClrTx/>
              <a:buSzTx/>
              <a:buNone/>
            </a:pPr>
            <a:r>
              <a:rPr lang="en-US" altLang="zh-CN" dirty="0"/>
              <a:t>1.Setup</a:t>
            </a:r>
            <a:r>
              <a:rPr lang="zh-CN" altLang="en-US" dirty="0"/>
              <a:t>选项显示</a:t>
            </a:r>
            <a:endParaRPr lang="zh-CN" altLang="en-US" dirty="0"/>
          </a:p>
        </p:txBody>
      </p:sp>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串口重定向应用</a:t>
            </a:r>
            <a:br>
              <a:rPr lang="zh-CN" altLang="en-US" dirty="0"/>
            </a:br>
            <a:endParaRPr lang="zh-CN" altLang="en-US" dirty="0"/>
          </a:p>
        </p:txBody>
      </p:sp>
      <p:pic>
        <p:nvPicPr>
          <p:cNvPr id="7" name="图片 6"/>
          <p:cNvPicPr>
            <a:picLocks noChangeAspect="1"/>
          </p:cNvPicPr>
          <p:nvPr/>
        </p:nvPicPr>
        <p:blipFill>
          <a:blip r:embed="rId1"/>
          <a:stretch>
            <a:fillRect/>
          </a:stretch>
        </p:blipFill>
        <p:spPr>
          <a:xfrm>
            <a:off x="256540" y="3258185"/>
            <a:ext cx="3448050" cy="1776095"/>
          </a:xfrm>
          <a:prstGeom prst="rect">
            <a:avLst/>
          </a:prstGeom>
        </p:spPr>
      </p:pic>
      <p:pic>
        <p:nvPicPr>
          <p:cNvPr id="8" name="图片 7"/>
          <p:cNvPicPr>
            <a:picLocks noChangeAspect="1"/>
          </p:cNvPicPr>
          <p:nvPr/>
        </p:nvPicPr>
        <p:blipFill>
          <a:blip r:embed="rId2"/>
          <a:stretch>
            <a:fillRect/>
          </a:stretch>
        </p:blipFill>
        <p:spPr>
          <a:xfrm>
            <a:off x="3761105" y="3258185"/>
            <a:ext cx="3829050" cy="1823085"/>
          </a:xfrm>
          <a:prstGeom prst="rect">
            <a:avLst/>
          </a:prstGeom>
        </p:spPr>
      </p:pic>
      <p:pic>
        <p:nvPicPr>
          <p:cNvPr id="4" name="图片 3"/>
          <p:cNvPicPr>
            <a:picLocks noChangeAspect="1"/>
          </p:cNvPicPr>
          <p:nvPr/>
        </p:nvPicPr>
        <p:blipFill>
          <a:blip r:embed="rId3"/>
          <a:stretch>
            <a:fillRect/>
          </a:stretch>
        </p:blipFill>
        <p:spPr>
          <a:xfrm>
            <a:off x="345440" y="1219200"/>
            <a:ext cx="3415665" cy="1992630"/>
          </a:xfrm>
          <a:prstGeom prst="rect">
            <a:avLst/>
          </a:prstGeom>
        </p:spPr>
      </p:pic>
      <p:pic>
        <p:nvPicPr>
          <p:cNvPr id="5" name="图片 4"/>
          <p:cNvPicPr>
            <a:picLocks noChangeAspect="1"/>
          </p:cNvPicPr>
          <p:nvPr/>
        </p:nvPicPr>
        <p:blipFill>
          <a:blip r:embed="rId4"/>
          <a:stretch>
            <a:fillRect/>
          </a:stretch>
        </p:blipFill>
        <p:spPr>
          <a:xfrm>
            <a:off x="3928110" y="1292225"/>
            <a:ext cx="3795395" cy="18268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串口重定</a:t>
            </a:r>
            <a:r>
              <a:rPr lang="zh-CN" altLang="en-US" dirty="0">
                <a:sym typeface="+mn-ea"/>
              </a:rPr>
              <a:t>代码</a:t>
            </a:r>
            <a:endParaRPr lang="zh-CN" altLang="en-US" dirty="0"/>
          </a:p>
        </p:txBody>
      </p:sp>
      <p:pic>
        <p:nvPicPr>
          <p:cNvPr id="4" name="内容占位符 3"/>
          <p:cNvPicPr>
            <a:picLocks noChangeAspect="1"/>
          </p:cNvPicPr>
          <p:nvPr>
            <p:ph sz="quarter" idx="14"/>
            <p:custDataLst>
              <p:tags r:id="rId1"/>
            </p:custDataLst>
          </p:nvPr>
        </p:nvPicPr>
        <p:blipFill>
          <a:blip r:embed="rId2"/>
          <a:stretch>
            <a:fillRect/>
          </a:stretch>
        </p:blipFill>
        <p:spPr>
          <a:xfrm>
            <a:off x="240665" y="1207135"/>
            <a:ext cx="4587875" cy="3036570"/>
          </a:xfrm>
          <a:prstGeom prst="rect">
            <a:avLst/>
          </a:prstGeom>
        </p:spPr>
      </p:pic>
      <p:pic>
        <p:nvPicPr>
          <p:cNvPr id="5" name="图片 4"/>
          <p:cNvPicPr>
            <a:picLocks noChangeAspect="1"/>
          </p:cNvPicPr>
          <p:nvPr/>
        </p:nvPicPr>
        <p:blipFill>
          <a:blip r:embed="rId3"/>
          <a:stretch>
            <a:fillRect/>
          </a:stretch>
        </p:blipFill>
        <p:spPr>
          <a:xfrm>
            <a:off x="5022215" y="1207135"/>
            <a:ext cx="4038600" cy="30359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串口重定向应用</a:t>
            </a:r>
            <a:br>
              <a:rPr lang="zh-CN" altLang="en-US" dirty="0"/>
            </a:br>
            <a:endParaRPr lang="zh-CN" altLang="en-US" dirty="0"/>
          </a:p>
        </p:txBody>
      </p:sp>
      <p:pic>
        <p:nvPicPr>
          <p:cNvPr id="4" name="内容占位符 3"/>
          <p:cNvPicPr>
            <a:picLocks noChangeAspect="1"/>
          </p:cNvPicPr>
          <p:nvPr>
            <p:ph sz="quarter" idx="14"/>
          </p:nvPr>
        </p:nvPicPr>
        <p:blipFill>
          <a:blip r:embed="rId1"/>
          <a:stretch>
            <a:fillRect/>
          </a:stretch>
        </p:blipFill>
        <p:spPr>
          <a:xfrm>
            <a:off x="534035" y="927735"/>
            <a:ext cx="7862570" cy="37522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zh-CN" altLang="en-US" dirty="0">
                <a:sym typeface="+mn-ea"/>
              </a:rPr>
              <a:t>串口重定向应用</a:t>
            </a:r>
            <a:endParaRPr lang="zh-CN" altLang="en-US" dirty="0"/>
          </a:p>
        </p:txBody>
      </p:sp>
      <p:pic>
        <p:nvPicPr>
          <p:cNvPr id="4" name="内容占位符 3"/>
          <p:cNvPicPr>
            <a:picLocks noChangeAspect="1"/>
          </p:cNvPicPr>
          <p:nvPr>
            <p:ph sz="quarter" idx="14"/>
          </p:nvPr>
        </p:nvPicPr>
        <p:blipFill>
          <a:blip r:embed="rId1"/>
          <a:stretch>
            <a:fillRect/>
          </a:stretch>
        </p:blipFill>
        <p:spPr>
          <a:xfrm>
            <a:off x="873125" y="638810"/>
            <a:ext cx="3404235" cy="2313940"/>
          </a:xfrm>
          <a:prstGeom prst="rect">
            <a:avLst/>
          </a:prstGeom>
        </p:spPr>
      </p:pic>
      <p:pic>
        <p:nvPicPr>
          <p:cNvPr id="7" name="图片 6"/>
          <p:cNvPicPr>
            <a:picLocks noChangeAspect="1"/>
          </p:cNvPicPr>
          <p:nvPr/>
        </p:nvPicPr>
        <p:blipFill>
          <a:blip r:embed="rId2"/>
          <a:stretch>
            <a:fillRect/>
          </a:stretch>
        </p:blipFill>
        <p:spPr>
          <a:xfrm>
            <a:off x="4772660" y="661035"/>
            <a:ext cx="3637280" cy="2247265"/>
          </a:xfrm>
          <a:prstGeom prst="rect">
            <a:avLst/>
          </a:prstGeom>
        </p:spPr>
      </p:pic>
      <p:pic>
        <p:nvPicPr>
          <p:cNvPr id="8" name="图片 7"/>
          <p:cNvPicPr>
            <a:picLocks noChangeAspect="1"/>
          </p:cNvPicPr>
          <p:nvPr/>
        </p:nvPicPr>
        <p:blipFill>
          <a:blip r:embed="rId3"/>
          <a:stretch>
            <a:fillRect/>
          </a:stretch>
        </p:blipFill>
        <p:spPr>
          <a:xfrm>
            <a:off x="4772025" y="3005455"/>
            <a:ext cx="3698240" cy="2072640"/>
          </a:xfrm>
          <a:prstGeom prst="rect">
            <a:avLst/>
          </a:prstGeom>
        </p:spPr>
      </p:pic>
      <p:pic>
        <p:nvPicPr>
          <p:cNvPr id="9" name="图片 8"/>
          <p:cNvPicPr>
            <a:picLocks noChangeAspect="1"/>
          </p:cNvPicPr>
          <p:nvPr/>
        </p:nvPicPr>
        <p:blipFill>
          <a:blip r:embed="rId4"/>
          <a:stretch>
            <a:fillRect/>
          </a:stretch>
        </p:blipFill>
        <p:spPr>
          <a:xfrm>
            <a:off x="873125" y="2990215"/>
            <a:ext cx="3404235" cy="20631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r>
              <a:rPr lang="zh-CN" altLang="en-US" dirty="0">
                <a:sym typeface="+mn-ea"/>
              </a:rPr>
              <a:t>密码</a:t>
            </a:r>
            <a:endParaRPr lang="zh-CN" altLang="en-US" dirty="0"/>
          </a:p>
        </p:txBody>
      </p:sp>
      <p:pic>
        <p:nvPicPr>
          <p:cNvPr id="6" name="图片 5"/>
          <p:cNvPicPr>
            <a:picLocks noChangeAspect="1"/>
          </p:cNvPicPr>
          <p:nvPr>
            <p:custDataLst>
              <p:tags r:id="rId1"/>
            </p:custDataLst>
          </p:nvPr>
        </p:nvPicPr>
        <p:blipFill>
          <a:blip r:embed="rId2"/>
          <a:stretch>
            <a:fillRect/>
          </a:stretch>
        </p:blipFill>
        <p:spPr>
          <a:xfrm>
            <a:off x="0" y="903605"/>
            <a:ext cx="3117215" cy="397764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3117215" y="903605"/>
            <a:ext cx="3037840" cy="3977640"/>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6085205" y="903605"/>
            <a:ext cx="3060065" cy="22339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串口基本知识</a:t>
            </a:r>
            <a:br>
              <a:rPr lang="zh-CN" altLang="en-US" dirty="0"/>
            </a:br>
            <a:endParaRPr lang="zh-CN" dirty="0"/>
          </a:p>
        </p:txBody>
      </p:sp>
      <p:sp>
        <p:nvSpPr>
          <p:cNvPr id="2" name="文本框 1"/>
          <p:cNvSpPr txBox="1"/>
          <p:nvPr/>
        </p:nvSpPr>
        <p:spPr>
          <a:xfrm>
            <a:off x="661035" y="716280"/>
            <a:ext cx="5150485" cy="337185"/>
          </a:xfrm>
          <a:prstGeom prst="rect">
            <a:avLst/>
          </a:prstGeom>
          <a:noFill/>
        </p:spPr>
        <p:txBody>
          <a:bodyPr wrap="square" rtlCol="0" anchor="t">
            <a:spAutoFit/>
          </a:bodyPr>
          <a:p>
            <a:r>
              <a:rPr lang="zh-CN" altLang="en-US" sz="1600" b="1"/>
              <a:t>什么是串口？COM、UART, TTL、RS-232、RS-485</a:t>
            </a:r>
            <a:endParaRPr lang="zh-CN" altLang="en-US" sz="1600" b="1"/>
          </a:p>
        </p:txBody>
      </p:sp>
      <p:sp>
        <p:nvSpPr>
          <p:cNvPr id="4" name="文本框 3"/>
          <p:cNvSpPr txBox="1"/>
          <p:nvPr/>
        </p:nvSpPr>
        <p:spPr>
          <a:xfrm>
            <a:off x="661035" y="1311275"/>
            <a:ext cx="7578725" cy="521970"/>
          </a:xfrm>
          <a:prstGeom prst="rect">
            <a:avLst/>
          </a:prstGeom>
          <a:noFill/>
        </p:spPr>
        <p:txBody>
          <a:bodyPr wrap="square" rtlCol="0" anchor="t">
            <a:spAutoFit/>
          </a:bodyPr>
          <a:p>
            <a:r>
              <a:rPr lang="zh-CN" altLang="en-US" b="1"/>
              <a:t>串口：</a:t>
            </a:r>
            <a:r>
              <a:rPr lang="zh-CN" altLang="en-US"/>
              <a:t>(cluster communication port ，串行通讯端口），是指的物理接口形式(硬件)。而TTL、RS-232、RS-485是指的电平标准(传输协议)</a:t>
            </a:r>
            <a:endParaRPr lang="zh-CN" altLang="en-US"/>
          </a:p>
        </p:txBody>
      </p:sp>
      <p:sp>
        <p:nvSpPr>
          <p:cNvPr id="5" name="文本框 4"/>
          <p:cNvSpPr txBox="1"/>
          <p:nvPr/>
        </p:nvSpPr>
        <p:spPr>
          <a:xfrm>
            <a:off x="661035" y="1948815"/>
            <a:ext cx="7985760" cy="737235"/>
          </a:xfrm>
          <a:prstGeom prst="rect">
            <a:avLst/>
          </a:prstGeom>
          <a:noFill/>
        </p:spPr>
        <p:txBody>
          <a:bodyPr wrap="square" rtlCol="0" anchor="t">
            <a:spAutoFit/>
          </a:bodyPr>
          <a:p>
            <a:r>
              <a:rPr lang="zh-CN" altLang="en-US" b="1"/>
              <a:t>UART</a:t>
            </a:r>
            <a:r>
              <a:rPr lang="zh-CN" altLang="en-US"/>
              <a:t>：通用异步收发器（Universal Asynchronous Receiver/Transmitter），UART是串口收发的逻辑电路，这部分可以独立成芯片，也可以作为模块嵌入到其他芯片里，单片机、SOC、PC里都会有UART模块</a:t>
            </a:r>
            <a:endParaRPr lang="zh-CN" altLang="en-US"/>
          </a:p>
        </p:txBody>
      </p:sp>
      <p:sp>
        <p:nvSpPr>
          <p:cNvPr id="6" name="文本框 5"/>
          <p:cNvSpPr txBox="1"/>
          <p:nvPr/>
        </p:nvSpPr>
        <p:spPr>
          <a:xfrm>
            <a:off x="661670" y="2801620"/>
            <a:ext cx="7985125" cy="1168400"/>
          </a:xfrm>
          <a:prstGeom prst="rect">
            <a:avLst/>
          </a:prstGeom>
          <a:noFill/>
        </p:spPr>
        <p:txBody>
          <a:bodyPr wrap="square" rtlCol="0" anchor="t">
            <a:spAutoFit/>
          </a:bodyPr>
          <a:p>
            <a:r>
              <a:rPr lang="zh-CN" altLang="en-US" b="1"/>
              <a:t>USB口</a:t>
            </a:r>
            <a:r>
              <a:rPr lang="zh-CN" altLang="en-US"/>
              <a:t>：通用串行总线，和串口完全是两个概念。虽然也是串行方式通信，但由于USB的通信时序和信号电平都和串口完全不同，因此和串口没有任何关系。USB是高速的通信接口，用于PC连接各种外设，U盘、键鼠、移动硬盘、当然也包括"USB转串口"的模块。（USB转串口模块，就是USB接口的UART模块）</a:t>
            </a:r>
            <a:endParaRPr lang="zh-CN" altLang="en-US"/>
          </a:p>
          <a:p>
            <a:endParaRPr lang="zh-CN" altLang="en-US"/>
          </a:p>
        </p:txBody>
      </p:sp>
      <p:sp>
        <p:nvSpPr>
          <p:cNvPr id="7" name="文本框 6"/>
          <p:cNvSpPr txBox="1"/>
          <p:nvPr/>
        </p:nvSpPr>
        <p:spPr>
          <a:xfrm>
            <a:off x="661670" y="3844925"/>
            <a:ext cx="7833360" cy="737235"/>
          </a:xfrm>
          <a:prstGeom prst="rect">
            <a:avLst/>
          </a:prstGeom>
          <a:noFill/>
        </p:spPr>
        <p:txBody>
          <a:bodyPr wrap="square" rtlCol="0" anchor="t">
            <a:spAutoFit/>
          </a:bodyPr>
          <a:p>
            <a:r>
              <a:rPr lang="zh-CN" altLang="en-US" b="1"/>
              <a:t>COM口：</a:t>
            </a:r>
            <a:r>
              <a:rPr lang="zh-CN" altLang="en-US"/>
              <a:t>特指台式计算机或一些电子设备上的D-SUB外形(一种连接器结构，VGA接口的连接器也是D-SUB)的串行通信口，应用了串口通信时序和RS232的逻辑电平，一般我们见到的是两种物理标准D</a:t>
            </a:r>
            <a:r>
              <a:rPr lang="en-US" altLang="zh-CN"/>
              <a:t>B9</a:t>
            </a:r>
            <a:r>
              <a:rPr lang="zh-CN" altLang="en-US"/>
              <a:t>和</a:t>
            </a:r>
            <a:r>
              <a:rPr lang="en-US" altLang="zh-CN"/>
              <a:t>CPU/BMC </a:t>
            </a:r>
            <a:r>
              <a:rPr lang="zh-CN" altLang="en-US">
                <a:sym typeface="+mn-ea"/>
              </a:rPr>
              <a:t>串口（</a:t>
            </a:r>
            <a:r>
              <a:rPr lang="en-US" altLang="zh-CN"/>
              <a:t>3Pin</a:t>
            </a:r>
            <a:r>
              <a:rPr lang="zh-CN" altLang="en-US"/>
              <a:t>）</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串口基本知识</a:t>
            </a:r>
            <a:br>
              <a:rPr lang="zh-CN" altLang="en-US" dirty="0"/>
            </a:br>
            <a:endParaRPr lang="zh-CN" dirty="0"/>
          </a:p>
        </p:txBody>
      </p:sp>
      <p:pic>
        <p:nvPicPr>
          <p:cNvPr id="11" name="图片 10"/>
          <p:cNvPicPr>
            <a:picLocks noChangeAspect="1"/>
          </p:cNvPicPr>
          <p:nvPr/>
        </p:nvPicPr>
        <p:blipFill>
          <a:blip r:embed="rId1"/>
          <a:stretch>
            <a:fillRect/>
          </a:stretch>
        </p:blipFill>
        <p:spPr>
          <a:xfrm>
            <a:off x="172085" y="1144270"/>
            <a:ext cx="8973185" cy="3888740"/>
          </a:xfrm>
          <a:prstGeom prst="rect">
            <a:avLst/>
          </a:prstGeom>
        </p:spPr>
      </p:pic>
      <p:sp>
        <p:nvSpPr>
          <p:cNvPr id="8" name="文本框 7"/>
          <p:cNvSpPr txBox="1"/>
          <p:nvPr/>
        </p:nvSpPr>
        <p:spPr>
          <a:xfrm>
            <a:off x="227330" y="727075"/>
            <a:ext cx="1605280" cy="306705"/>
          </a:xfrm>
          <a:prstGeom prst="rect">
            <a:avLst/>
          </a:prstGeom>
          <a:noFill/>
        </p:spPr>
        <p:txBody>
          <a:bodyPr wrap="none" rtlCol="0" anchor="t">
            <a:spAutoFit/>
          </a:bodyPr>
          <a:p>
            <a:r>
              <a:rPr lang="zh-CN" altLang="en-US" b="1"/>
              <a:t>不同传输协议对比</a:t>
            </a:r>
            <a:endParaRPr lang="zh-CN" alt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串口基本知识</a:t>
            </a:r>
            <a:br>
              <a:rPr lang="zh-CN" altLang="en-US" dirty="0"/>
            </a:br>
            <a:endParaRPr lang="zh-CN" dirty="0"/>
          </a:p>
        </p:txBody>
      </p:sp>
      <p:sp>
        <p:nvSpPr>
          <p:cNvPr id="8" name="文本框 7"/>
          <p:cNvSpPr txBox="1"/>
          <p:nvPr/>
        </p:nvSpPr>
        <p:spPr>
          <a:xfrm>
            <a:off x="227330" y="727075"/>
            <a:ext cx="743585" cy="306705"/>
          </a:xfrm>
          <a:prstGeom prst="rect">
            <a:avLst/>
          </a:prstGeom>
          <a:noFill/>
        </p:spPr>
        <p:txBody>
          <a:bodyPr wrap="none" rtlCol="0" anchor="t">
            <a:spAutoFit/>
          </a:bodyPr>
          <a:p>
            <a:r>
              <a:rPr lang="en-US" altLang="zh-CN" b="1"/>
              <a:t>RS232</a:t>
            </a:r>
            <a:endParaRPr lang="zh-CN" altLang="en-US" b="1"/>
          </a:p>
        </p:txBody>
      </p:sp>
      <p:pic>
        <p:nvPicPr>
          <p:cNvPr id="100" name="图片 99"/>
          <p:cNvPicPr/>
          <p:nvPr>
            <p:custDataLst>
              <p:tags r:id="rId1"/>
            </p:custDataLst>
          </p:nvPr>
        </p:nvPicPr>
        <p:blipFill>
          <a:blip r:embed="rId2"/>
          <a:stretch>
            <a:fillRect/>
          </a:stretch>
        </p:blipFill>
        <p:spPr>
          <a:xfrm>
            <a:off x="151130" y="1118870"/>
            <a:ext cx="3094355" cy="1595755"/>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105410" y="2799715"/>
            <a:ext cx="3140075" cy="1828800"/>
          </a:xfrm>
          <a:prstGeom prst="rect">
            <a:avLst/>
          </a:prstGeom>
        </p:spPr>
      </p:pic>
      <p:sp>
        <p:nvSpPr>
          <p:cNvPr id="5" name="文本框 4"/>
          <p:cNvSpPr txBox="1"/>
          <p:nvPr/>
        </p:nvSpPr>
        <p:spPr>
          <a:xfrm>
            <a:off x="3343275" y="1040130"/>
            <a:ext cx="1678305" cy="2707005"/>
          </a:xfrm>
          <a:prstGeom prst="rect">
            <a:avLst/>
          </a:prstGeom>
          <a:noFill/>
        </p:spPr>
        <p:txBody>
          <a:bodyPr wrap="square" rtlCol="0" anchor="t">
            <a:spAutoFit/>
          </a:bodyPr>
          <a:p>
            <a:r>
              <a:rPr lang="zh-CN" altLang="en-US" sz="1000"/>
              <a:t>1 载波检测 ( DCD)</a:t>
            </a:r>
            <a:endParaRPr lang="zh-CN" altLang="en-US" sz="1000"/>
          </a:p>
          <a:p>
            <a:endParaRPr lang="zh-CN" altLang="en-US" sz="1000"/>
          </a:p>
          <a:p>
            <a:r>
              <a:rPr lang="zh-CN" altLang="en-US" sz="1000"/>
              <a:t>2 接受数据 (RXD)</a:t>
            </a:r>
            <a:endParaRPr lang="zh-CN" altLang="en-US" sz="1000"/>
          </a:p>
          <a:p>
            <a:endParaRPr lang="zh-CN" altLang="en-US" sz="1000"/>
          </a:p>
          <a:p>
            <a:r>
              <a:rPr lang="zh-CN" altLang="en-US" sz="1000"/>
              <a:t>3 发出数据 (TXD)</a:t>
            </a:r>
            <a:endParaRPr lang="zh-CN" altLang="en-US" sz="1000"/>
          </a:p>
          <a:p>
            <a:endParaRPr lang="zh-CN" altLang="en-US" sz="1000"/>
          </a:p>
          <a:p>
            <a:r>
              <a:rPr lang="zh-CN" altLang="en-US" sz="1000"/>
              <a:t>4 数据终端准备好 ( DTR)</a:t>
            </a:r>
            <a:endParaRPr lang="zh-CN" altLang="en-US" sz="1000"/>
          </a:p>
          <a:p>
            <a:endParaRPr lang="zh-CN" altLang="en-US" sz="1000"/>
          </a:p>
          <a:p>
            <a:r>
              <a:rPr lang="zh-CN" altLang="en-US" sz="1000"/>
              <a:t>5 信号地线 ( SG)</a:t>
            </a:r>
            <a:endParaRPr lang="zh-CN" altLang="en-US" sz="1000"/>
          </a:p>
          <a:p>
            <a:endParaRPr lang="zh-CN" altLang="en-US" sz="1000"/>
          </a:p>
          <a:p>
            <a:r>
              <a:rPr lang="zh-CN" altLang="en-US" sz="1000"/>
              <a:t>6 数据准备好 ( DSR)</a:t>
            </a:r>
            <a:endParaRPr lang="zh-CN" altLang="en-US" sz="1000"/>
          </a:p>
          <a:p>
            <a:endParaRPr lang="zh-CN" altLang="en-US" sz="1000"/>
          </a:p>
          <a:p>
            <a:r>
              <a:rPr lang="zh-CN" altLang="en-US" sz="1000"/>
              <a:t>7 请求发送 (RTS)</a:t>
            </a:r>
            <a:endParaRPr lang="zh-CN" altLang="en-US" sz="1000"/>
          </a:p>
          <a:p>
            <a:endParaRPr lang="zh-CN" altLang="en-US" sz="1000"/>
          </a:p>
          <a:p>
            <a:r>
              <a:rPr lang="zh-CN" altLang="en-US" sz="1000"/>
              <a:t>8 清除发送 (CTS)</a:t>
            </a:r>
            <a:endParaRPr lang="zh-CN" altLang="en-US" sz="1000"/>
          </a:p>
          <a:p>
            <a:endParaRPr lang="zh-CN" altLang="en-US" sz="1000"/>
          </a:p>
          <a:p>
            <a:r>
              <a:rPr lang="zh-CN" altLang="en-US" sz="1000"/>
              <a:t>9 振铃指不(RI)</a:t>
            </a:r>
            <a:endParaRPr lang="zh-CN" altLang="en-US" sz="1000"/>
          </a:p>
        </p:txBody>
      </p:sp>
      <p:pic>
        <p:nvPicPr>
          <p:cNvPr id="6" name="图片 5"/>
          <p:cNvPicPr>
            <a:picLocks noChangeAspect="1"/>
          </p:cNvPicPr>
          <p:nvPr>
            <p:custDataLst>
              <p:tags r:id="rId5"/>
            </p:custDataLst>
          </p:nvPr>
        </p:nvPicPr>
        <p:blipFill>
          <a:blip r:embed="rId6"/>
          <a:stretch>
            <a:fillRect/>
          </a:stretch>
        </p:blipFill>
        <p:spPr>
          <a:xfrm>
            <a:off x="5021580" y="963295"/>
            <a:ext cx="3482340" cy="1456055"/>
          </a:xfrm>
          <a:prstGeom prst="rect">
            <a:avLst/>
          </a:prstGeom>
        </p:spPr>
      </p:pic>
      <p:sp>
        <p:nvSpPr>
          <p:cNvPr id="7" name="文本框 6"/>
          <p:cNvSpPr txBox="1"/>
          <p:nvPr/>
        </p:nvSpPr>
        <p:spPr>
          <a:xfrm>
            <a:off x="4953000" y="3747135"/>
            <a:ext cx="3780155" cy="1322070"/>
          </a:xfrm>
          <a:prstGeom prst="rect">
            <a:avLst/>
          </a:prstGeom>
          <a:noFill/>
        </p:spPr>
        <p:txBody>
          <a:bodyPr wrap="square" rtlCol="0" anchor="t">
            <a:spAutoFit/>
          </a:bodyPr>
          <a:p>
            <a:pPr marL="171450" indent="-171450">
              <a:buFont typeface="Wingdings" panose="05000000000000000000" charset="0"/>
              <a:buChar char="l"/>
            </a:pPr>
            <a:r>
              <a:rPr lang="zh-CN" altLang="en-US" sz="1000">
                <a:latin typeface="微软雅黑" panose="020B0503020204020204" charset="-122"/>
                <a:ea typeface="微软雅黑" panose="020B0503020204020204" charset="-122"/>
                <a:cs typeface="微软雅黑" panose="020B0503020204020204" charset="-122"/>
              </a:rPr>
              <a:t>RS-232能够可靠进行数据传输的最大</a:t>
            </a:r>
            <a:r>
              <a:rPr lang="zh-CN" altLang="en-US" sz="1000">
                <a:latin typeface="微软雅黑" panose="020B0503020204020204" charset="-122"/>
                <a:ea typeface="微软雅黑" panose="020B0503020204020204" charset="-122"/>
                <a:cs typeface="微软雅黑" panose="020B0503020204020204" charset="-122"/>
              </a:rPr>
              <a:t>通信距离为15米</a:t>
            </a:r>
            <a:r>
              <a:rPr lang="en-US" altLang="zh-CN" sz="1000">
                <a:latin typeface="微软雅黑" panose="020B0503020204020204" charset="-122"/>
                <a:ea typeface="微软雅黑" panose="020B0503020204020204" charset="-122"/>
                <a:cs typeface="微软雅黑" panose="020B0503020204020204" charset="-122"/>
              </a:rPr>
              <a:t>,</a:t>
            </a:r>
            <a:r>
              <a:rPr lang="zh-CN" altLang="en-US" sz="1000">
                <a:latin typeface="微软雅黑" panose="020B0503020204020204" charset="-122"/>
                <a:ea typeface="微软雅黑" panose="020B0503020204020204" charset="-122"/>
                <a:cs typeface="微软雅黑" panose="020B0503020204020204" charset="-122"/>
              </a:rPr>
              <a:t>支持1200bps</a:t>
            </a:r>
            <a:r>
              <a:rPr lang="en-US" altLang="zh-CN" sz="1000">
                <a:latin typeface="微软雅黑" panose="020B0503020204020204" charset="-122"/>
                <a:ea typeface="微软雅黑" panose="020B0503020204020204" charset="-122"/>
                <a:cs typeface="微软雅黑" panose="020B0503020204020204" charset="-122"/>
              </a:rPr>
              <a:t>-</a:t>
            </a:r>
            <a:r>
              <a:rPr lang="zh-CN" altLang="en-US" sz="1000">
                <a:latin typeface="微软雅黑" panose="020B0503020204020204" charset="-122"/>
                <a:ea typeface="微软雅黑" panose="020B0503020204020204" charset="-122"/>
                <a:cs typeface="微软雅黑" panose="020B0503020204020204" charset="-122"/>
              </a:rPr>
              <a:t>115200bps等</a:t>
            </a:r>
            <a:endParaRPr lang="zh-CN" altLang="en-US" sz="1000">
              <a:latin typeface="微软雅黑" panose="020B0503020204020204" charset="-122"/>
              <a:ea typeface="微软雅黑" panose="020B0503020204020204" charset="-122"/>
              <a:cs typeface="微软雅黑" panose="020B0503020204020204" charset="-122"/>
            </a:endParaRPr>
          </a:p>
          <a:p>
            <a:pPr marL="171450" indent="-171450">
              <a:buFont typeface="Wingdings" panose="05000000000000000000" charset="0"/>
              <a:buChar char="l"/>
            </a:pPr>
            <a:r>
              <a:rPr lang="zh-CN" sz="1000">
                <a:latin typeface="微软雅黑" panose="020B0503020204020204" charset="-122"/>
                <a:ea typeface="微软雅黑" panose="020B0503020204020204" charset="-122"/>
                <a:cs typeface="微软雅黑" panose="020B0503020204020204" charset="-122"/>
                <a:sym typeface="+mn-ea"/>
              </a:rPr>
              <a:t>点对点传输</a:t>
            </a: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r>
              <a:rPr lang="zh-CN" sz="1000">
                <a:latin typeface="微软雅黑" panose="020B0503020204020204" charset="-122"/>
                <a:ea typeface="微软雅黑" panose="020B0503020204020204" charset="-122"/>
                <a:cs typeface="微软雅黑" panose="020B0503020204020204" charset="-122"/>
                <a:sym typeface="+mn-ea"/>
              </a:rPr>
              <a:t>RS232是全双工的。有RX和TX信号，分别用来接收数据和传输数据，</a:t>
            </a:r>
            <a:r>
              <a:rPr lang="en-US" altLang="zh-CN" sz="1000">
                <a:latin typeface="微软雅黑" panose="020B0503020204020204" charset="-122"/>
                <a:ea typeface="微软雅黑" panose="020B0503020204020204" charset="-122"/>
                <a:cs typeface="微软雅黑" panose="020B0503020204020204" charset="-122"/>
                <a:sym typeface="+mn-ea"/>
              </a:rPr>
              <a:t>3</a:t>
            </a:r>
            <a:r>
              <a:rPr lang="en-US" altLang="zh-CN" sz="1000">
                <a:latin typeface="微软雅黑" panose="020B0503020204020204" charset="-122"/>
                <a:ea typeface="微软雅黑" panose="020B0503020204020204" charset="-122"/>
                <a:cs typeface="微软雅黑" panose="020B0503020204020204" charset="-122"/>
                <a:sym typeface="+mn-ea"/>
              </a:rPr>
              <a:t>~</a:t>
            </a:r>
            <a:r>
              <a:rPr lang="en-US" altLang="zh-CN" sz="1000">
                <a:latin typeface="微软雅黑" panose="020B0503020204020204" charset="-122"/>
                <a:ea typeface="微软雅黑" panose="020B0503020204020204" charset="-122"/>
                <a:cs typeface="微软雅黑" panose="020B0503020204020204" charset="-122"/>
                <a:sym typeface="+mn-ea"/>
              </a:rPr>
              <a:t>15</a:t>
            </a:r>
            <a:r>
              <a:rPr lang="zh-CN" altLang="en-US" sz="1000">
                <a:latin typeface="微软雅黑" panose="020B0503020204020204" charset="-122"/>
                <a:ea typeface="微软雅黑" panose="020B0503020204020204" charset="-122"/>
                <a:cs typeface="微软雅黑" panose="020B0503020204020204" charset="-122"/>
                <a:sym typeface="+mn-ea"/>
              </a:rPr>
              <a:t>高电平</a:t>
            </a:r>
            <a:r>
              <a:rPr lang="en-US" altLang="zh-CN" sz="1000">
                <a:latin typeface="微软雅黑" panose="020B0503020204020204" charset="-122"/>
                <a:ea typeface="微软雅黑" panose="020B0503020204020204" charset="-122"/>
                <a:cs typeface="微软雅黑" panose="020B0503020204020204" charset="-122"/>
                <a:sym typeface="+mn-ea"/>
              </a:rPr>
              <a:t>  -3 ~-15</a:t>
            </a:r>
            <a:r>
              <a:rPr lang="zh-CN" altLang="en-US" sz="1000">
                <a:latin typeface="微软雅黑" panose="020B0503020204020204" charset="-122"/>
                <a:ea typeface="微软雅黑" panose="020B0503020204020204" charset="-122"/>
                <a:cs typeface="微软雅黑" panose="020B0503020204020204" charset="-122"/>
                <a:sym typeface="+mn-ea"/>
              </a:rPr>
              <a:t>低电平</a:t>
            </a: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endParaRPr lang="zh-CN" sz="100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7"/>
          <a:stretch>
            <a:fillRect/>
          </a:stretch>
        </p:blipFill>
        <p:spPr>
          <a:xfrm rot="10800000">
            <a:off x="5021580" y="2458085"/>
            <a:ext cx="3431540" cy="12052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串口基本知识</a:t>
            </a:r>
            <a:br>
              <a:rPr lang="zh-CN" altLang="en-US" dirty="0"/>
            </a:br>
            <a:endParaRPr lang="zh-CN" dirty="0"/>
          </a:p>
        </p:txBody>
      </p:sp>
      <p:sp>
        <p:nvSpPr>
          <p:cNvPr id="8" name="文本框 7"/>
          <p:cNvSpPr txBox="1"/>
          <p:nvPr/>
        </p:nvSpPr>
        <p:spPr>
          <a:xfrm>
            <a:off x="227330" y="727075"/>
            <a:ext cx="743585" cy="306705"/>
          </a:xfrm>
          <a:prstGeom prst="rect">
            <a:avLst/>
          </a:prstGeom>
          <a:noFill/>
        </p:spPr>
        <p:txBody>
          <a:bodyPr wrap="none" rtlCol="0" anchor="t">
            <a:spAutoFit/>
          </a:bodyPr>
          <a:p>
            <a:r>
              <a:rPr lang="en-US" altLang="zh-CN" b="1"/>
              <a:t>RS485</a:t>
            </a:r>
            <a:endParaRPr lang="zh-CN" altLang="en-US" b="1"/>
          </a:p>
        </p:txBody>
      </p:sp>
      <p:sp>
        <p:nvSpPr>
          <p:cNvPr id="7" name="文本框 6"/>
          <p:cNvSpPr txBox="1"/>
          <p:nvPr/>
        </p:nvSpPr>
        <p:spPr>
          <a:xfrm>
            <a:off x="227330" y="1102995"/>
            <a:ext cx="5814695" cy="1476375"/>
          </a:xfrm>
          <a:prstGeom prst="rect">
            <a:avLst/>
          </a:prstGeom>
          <a:noFill/>
        </p:spPr>
        <p:txBody>
          <a:bodyPr wrap="square" rtlCol="0" anchor="t">
            <a:spAutoFit/>
          </a:bodyPr>
          <a:p>
            <a:pPr marL="171450" indent="-171450">
              <a:buFont typeface="Wingdings" panose="05000000000000000000" charset="0"/>
              <a:buChar char="l"/>
            </a:pPr>
            <a:r>
              <a:rPr lang="zh-CN" altLang="en-US" sz="1000">
                <a:latin typeface="微软雅黑" panose="020B0503020204020204" charset="-122"/>
                <a:ea typeface="微软雅黑" panose="020B0503020204020204" charset="-122"/>
                <a:cs typeface="微软雅黑" panose="020B0503020204020204" charset="-122"/>
              </a:rPr>
              <a:t>RS-</a:t>
            </a:r>
            <a:r>
              <a:rPr lang="en-US" sz="1000">
                <a:latin typeface="微软雅黑" panose="020B0503020204020204" charset="-122"/>
                <a:ea typeface="微软雅黑" panose="020B0503020204020204" charset="-122"/>
                <a:cs typeface="微软雅黑" panose="020B0503020204020204" charset="-122"/>
              </a:rPr>
              <a:t>485</a:t>
            </a:r>
            <a:r>
              <a:rPr lang="zh-CN" altLang="en-US" sz="1000">
                <a:latin typeface="微软雅黑" panose="020B0503020204020204" charset="-122"/>
                <a:ea typeface="微软雅黑" panose="020B0503020204020204" charset="-122"/>
                <a:cs typeface="微软雅黑" panose="020B0503020204020204" charset="-122"/>
              </a:rPr>
              <a:t>采用差分信号，减少信号衰减影响，半双工通信</a:t>
            </a:r>
            <a:endParaRPr lang="en-US" sz="1000">
              <a:latin typeface="微软雅黑" panose="020B0503020204020204" charset="-122"/>
              <a:ea typeface="微软雅黑" panose="020B0503020204020204" charset="-122"/>
              <a:cs typeface="微软雅黑" panose="020B0503020204020204" charset="-122"/>
            </a:endParaRPr>
          </a:p>
          <a:p>
            <a:pPr marL="171450" indent="-171450">
              <a:buFont typeface="Wingdings" panose="05000000000000000000" charset="0"/>
              <a:buChar char="l"/>
            </a:pPr>
            <a:r>
              <a:rPr lang="zh-CN" sz="1000">
                <a:latin typeface="微软雅黑" panose="020B0503020204020204" charset="-122"/>
                <a:ea typeface="微软雅黑" panose="020B0503020204020204" charset="-122"/>
                <a:cs typeface="微软雅黑" panose="020B0503020204020204" charset="-122"/>
                <a:sym typeface="+mn-ea"/>
              </a:rPr>
              <a:t>支持一点对多点通信</a:t>
            </a: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r>
              <a:rPr lang="zh-CN" sz="1000">
                <a:latin typeface="微软雅黑" panose="020B0503020204020204" charset="-122"/>
                <a:ea typeface="微软雅黑" panose="020B0503020204020204" charset="-122"/>
                <a:cs typeface="微软雅黑" panose="020B0503020204020204" charset="-122"/>
                <a:sym typeface="+mn-ea"/>
              </a:rPr>
              <a:t>逻辑</a:t>
            </a:r>
            <a:r>
              <a:rPr lang="en-US" altLang="zh-CN" sz="1000">
                <a:latin typeface="微软雅黑" panose="020B0503020204020204" charset="-122"/>
                <a:ea typeface="微软雅黑" panose="020B0503020204020204" charset="-122"/>
                <a:cs typeface="微软雅黑" panose="020B0503020204020204" charset="-122"/>
                <a:sym typeface="+mn-ea"/>
              </a:rPr>
              <a:t>1</a:t>
            </a:r>
            <a:r>
              <a:rPr lang="zh-CN" sz="1000">
                <a:latin typeface="微软雅黑" panose="020B0503020204020204" charset="-122"/>
                <a:ea typeface="微软雅黑" panose="020B0503020204020204" charset="-122"/>
                <a:cs typeface="微软雅黑" panose="020B0503020204020204" charset="-122"/>
                <a:sym typeface="+mn-ea"/>
              </a:rPr>
              <a:t>以两线间的电压差为+</a:t>
            </a:r>
            <a:r>
              <a:rPr lang="en-US" altLang="zh-CN" sz="1000">
                <a:latin typeface="微软雅黑" panose="020B0503020204020204" charset="-122"/>
                <a:ea typeface="微软雅黑" panose="020B0503020204020204" charset="-122"/>
                <a:cs typeface="微软雅黑" panose="020B0503020204020204" charset="-122"/>
                <a:sym typeface="+mn-ea"/>
              </a:rPr>
              <a:t>2V</a:t>
            </a:r>
            <a:r>
              <a:rPr lang="zh-CN" sz="1000">
                <a:latin typeface="微软雅黑" panose="020B0503020204020204" charset="-122"/>
                <a:ea typeface="微软雅黑" panose="020B0503020204020204" charset="-122"/>
                <a:cs typeface="微软雅黑" panose="020B0503020204020204" charset="-122"/>
                <a:sym typeface="+mn-ea"/>
              </a:rPr>
              <a:t>—6V表示；逻辑</a:t>
            </a:r>
            <a:r>
              <a:rPr lang="en-US" altLang="zh-CN" sz="1000">
                <a:latin typeface="微软雅黑" panose="020B0503020204020204" charset="-122"/>
                <a:ea typeface="微软雅黑" panose="020B0503020204020204" charset="-122"/>
                <a:cs typeface="微软雅黑" panose="020B0503020204020204" charset="-122"/>
                <a:sym typeface="+mn-ea"/>
              </a:rPr>
              <a:t>0</a:t>
            </a:r>
            <a:r>
              <a:rPr lang="zh-CN" sz="1000">
                <a:latin typeface="微软雅黑" panose="020B0503020204020204" charset="-122"/>
                <a:ea typeface="微软雅黑" panose="020B0503020204020204" charset="-122"/>
                <a:cs typeface="微软雅黑" panose="020B0503020204020204" charset="-122"/>
                <a:sym typeface="+mn-ea"/>
              </a:rPr>
              <a:t>以两线间的电压差为-</a:t>
            </a:r>
            <a:r>
              <a:rPr lang="en-US" altLang="zh-CN" sz="1000">
                <a:latin typeface="微软雅黑" panose="020B0503020204020204" charset="-122"/>
                <a:ea typeface="微软雅黑" panose="020B0503020204020204" charset="-122"/>
                <a:cs typeface="微软雅黑" panose="020B0503020204020204" charset="-122"/>
                <a:sym typeface="+mn-ea"/>
              </a:rPr>
              <a:t>2V</a:t>
            </a:r>
            <a:r>
              <a:rPr lang="zh-CN" sz="1000">
                <a:latin typeface="微软雅黑" panose="020B0503020204020204" charset="-122"/>
                <a:ea typeface="微软雅黑" panose="020B0503020204020204" charset="-122"/>
                <a:cs typeface="微软雅黑" panose="020B0503020204020204" charset="-122"/>
                <a:sym typeface="+mn-ea"/>
              </a:rPr>
              <a:t>—6V表示</a:t>
            </a: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r>
              <a:rPr lang="zh-CN" sz="1000">
                <a:latin typeface="微软雅黑" panose="020B0503020204020204" charset="-122"/>
                <a:ea typeface="微软雅黑" panose="020B0503020204020204" charset="-122"/>
                <a:cs typeface="微软雅黑" panose="020B0503020204020204" charset="-122"/>
                <a:sym typeface="+mn-ea"/>
              </a:rPr>
              <a:t>接收端</a:t>
            </a:r>
            <a:r>
              <a:rPr lang="en-US" altLang="zh-CN" sz="1000">
                <a:latin typeface="微软雅黑" panose="020B0503020204020204" charset="-122"/>
                <a:ea typeface="微软雅黑" panose="020B0503020204020204" charset="-122"/>
                <a:cs typeface="微软雅黑" panose="020B0503020204020204" charset="-122"/>
                <a:sym typeface="+mn-ea"/>
              </a:rPr>
              <a:t>+200mv  -200mv </a:t>
            </a:r>
            <a:r>
              <a:rPr lang="zh-CN" altLang="en-US" sz="1000">
                <a:latin typeface="微软雅黑" panose="020B0503020204020204" charset="-122"/>
                <a:ea typeface="微软雅黑" panose="020B0503020204020204" charset="-122"/>
                <a:cs typeface="微软雅黑" panose="020B0503020204020204" charset="-122"/>
                <a:sym typeface="+mn-ea"/>
              </a:rPr>
              <a:t>为高低电平分界点</a:t>
            </a: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r>
              <a:rPr lang="zh-CN" sz="1000">
                <a:latin typeface="微软雅黑" panose="020B0503020204020204" charset="-122"/>
                <a:ea typeface="微软雅黑" panose="020B0503020204020204" charset="-122"/>
                <a:cs typeface="微软雅黑" panose="020B0503020204020204" charset="-122"/>
                <a:sym typeface="+mn-ea"/>
              </a:rPr>
              <a:t>采用屏蔽双绞线传输，有效抑制共模干扰</a:t>
            </a: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r>
              <a:rPr lang="zh-CN" sz="1000">
                <a:latin typeface="微软雅黑" panose="020B0503020204020204" charset="-122"/>
                <a:ea typeface="微软雅黑" panose="020B0503020204020204" charset="-122"/>
                <a:cs typeface="微软雅黑" panose="020B0503020204020204" charset="-122"/>
                <a:sym typeface="+mn-ea"/>
              </a:rPr>
              <a:t>RS-485的数据最高传输速率为10Mbps </a:t>
            </a:r>
            <a:r>
              <a:rPr lang="en-US" altLang="zh-CN" sz="1000">
                <a:latin typeface="微软雅黑" panose="020B0503020204020204" charset="-122"/>
                <a:ea typeface="微软雅黑" panose="020B0503020204020204" charset="-122"/>
                <a:cs typeface="微软雅黑" panose="020B0503020204020204" charset="-122"/>
                <a:sym typeface="+mn-ea"/>
              </a:rPr>
              <a:t>,</a:t>
            </a:r>
            <a:r>
              <a:rPr lang="zh-CN" altLang="en-US" sz="1000">
                <a:latin typeface="微软雅黑" panose="020B0503020204020204" charset="-122"/>
                <a:ea typeface="微软雅黑" panose="020B0503020204020204" charset="-122"/>
                <a:cs typeface="微软雅黑" panose="020B0503020204020204" charset="-122"/>
                <a:sym typeface="+mn-ea"/>
              </a:rPr>
              <a:t>传输距离可达</a:t>
            </a:r>
            <a:r>
              <a:rPr lang="en-US" altLang="zh-CN" sz="1000">
                <a:latin typeface="微软雅黑" panose="020B0503020204020204" charset="-122"/>
                <a:ea typeface="微软雅黑" panose="020B0503020204020204" charset="-122"/>
                <a:cs typeface="微软雅黑" panose="020B0503020204020204" charset="-122"/>
                <a:sym typeface="+mn-ea"/>
              </a:rPr>
              <a:t>3000m</a:t>
            </a:r>
            <a:endParaRPr lang="en-US" alt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endParaRPr lang="zh-CN" sz="1000">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endParaRPr lang="zh-CN" sz="100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5594985" y="742315"/>
            <a:ext cx="3403600" cy="1364615"/>
          </a:xfrm>
          <a:prstGeom prst="rect">
            <a:avLst/>
          </a:prstGeom>
        </p:spPr>
      </p:pic>
      <p:sp>
        <p:nvSpPr>
          <p:cNvPr id="4" name="文本框 3"/>
          <p:cNvSpPr txBox="1"/>
          <p:nvPr/>
        </p:nvSpPr>
        <p:spPr>
          <a:xfrm>
            <a:off x="290195" y="4378325"/>
            <a:ext cx="7767320" cy="398780"/>
          </a:xfrm>
          <a:prstGeom prst="rect">
            <a:avLst/>
          </a:prstGeom>
          <a:noFill/>
        </p:spPr>
        <p:txBody>
          <a:bodyPr wrap="square" rtlCol="0" anchor="t">
            <a:spAutoFit/>
          </a:bodyPr>
          <a:p>
            <a:pPr marL="171450" indent="-171450" algn="l">
              <a:buClrTx/>
              <a:buSzTx/>
              <a:buFont typeface="Wingdings" panose="05000000000000000000" charset="0"/>
              <a:buChar char="l"/>
            </a:pPr>
            <a:r>
              <a:rPr lang="zh-CN" sz="1000">
                <a:latin typeface="微软雅黑" panose="020B0503020204020204" charset="-122"/>
                <a:ea typeface="微软雅黑" panose="020B0503020204020204" charset="-122"/>
                <a:cs typeface="微软雅黑" panose="020B0503020204020204" charset="-122"/>
              </a:rPr>
              <a:t>每台从机均分配有一个从机地址，主机与从机之间进行串行通信时，通常是主机先呼叫某从机地址，唤醒被叫从机后，主、从两机之间进行数据交换</a:t>
            </a:r>
            <a:endParaRPr lang="zh-CN" sz="100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5227320" y="2241550"/>
            <a:ext cx="3443605" cy="1808480"/>
          </a:xfrm>
          <a:prstGeom prst="rect">
            <a:avLst/>
          </a:prstGeom>
        </p:spPr>
      </p:pic>
      <p:pic>
        <p:nvPicPr>
          <p:cNvPr id="6" name="图片 5"/>
          <p:cNvPicPr>
            <a:picLocks noChangeAspect="1"/>
          </p:cNvPicPr>
          <p:nvPr/>
        </p:nvPicPr>
        <p:blipFill>
          <a:blip r:embed="rId3"/>
          <a:stretch>
            <a:fillRect/>
          </a:stretch>
        </p:blipFill>
        <p:spPr>
          <a:xfrm>
            <a:off x="180975" y="2469515"/>
            <a:ext cx="4928870" cy="13373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串口基本知识</a:t>
            </a:r>
            <a:br>
              <a:rPr lang="zh-CN" altLang="en-US" dirty="0"/>
            </a:br>
            <a:endParaRPr lang="zh-CN" dirty="0"/>
          </a:p>
        </p:txBody>
      </p:sp>
      <p:sp>
        <p:nvSpPr>
          <p:cNvPr id="8" name="文本框 7"/>
          <p:cNvSpPr txBox="1"/>
          <p:nvPr/>
        </p:nvSpPr>
        <p:spPr>
          <a:xfrm>
            <a:off x="227330" y="727075"/>
            <a:ext cx="422275" cy="306705"/>
          </a:xfrm>
          <a:prstGeom prst="rect">
            <a:avLst/>
          </a:prstGeom>
          <a:noFill/>
        </p:spPr>
        <p:txBody>
          <a:bodyPr wrap="none" rtlCol="0" anchor="t">
            <a:spAutoFit/>
          </a:bodyPr>
          <a:p>
            <a:r>
              <a:rPr lang="en-US" altLang="zh-CN" b="1"/>
              <a:t>IIC</a:t>
            </a:r>
            <a:endParaRPr lang="zh-CN" altLang="en-US" b="1"/>
          </a:p>
        </p:txBody>
      </p:sp>
      <p:pic>
        <p:nvPicPr>
          <p:cNvPr id="2" name="图片 1"/>
          <p:cNvPicPr>
            <a:picLocks noChangeAspect="1"/>
          </p:cNvPicPr>
          <p:nvPr/>
        </p:nvPicPr>
        <p:blipFill>
          <a:blip r:embed="rId1"/>
          <a:stretch>
            <a:fillRect/>
          </a:stretch>
        </p:blipFill>
        <p:spPr>
          <a:xfrm>
            <a:off x="5593080" y="619125"/>
            <a:ext cx="3400425" cy="1570355"/>
          </a:xfrm>
          <a:prstGeom prst="rect">
            <a:avLst/>
          </a:prstGeom>
        </p:spPr>
      </p:pic>
      <p:sp>
        <p:nvSpPr>
          <p:cNvPr id="4" name="文本框 3"/>
          <p:cNvSpPr txBox="1"/>
          <p:nvPr/>
        </p:nvSpPr>
        <p:spPr>
          <a:xfrm>
            <a:off x="338455" y="1090930"/>
            <a:ext cx="5254625" cy="1168400"/>
          </a:xfrm>
          <a:prstGeom prst="rect">
            <a:avLst/>
          </a:prstGeom>
          <a:noFill/>
        </p:spPr>
        <p:txBody>
          <a:bodyPr wrap="square" rtlCol="0" anchor="t">
            <a:spAutoFit/>
          </a:bodyPr>
          <a:p>
            <a:pPr marL="171450" indent="-171450">
              <a:buFont typeface="Wingdings" panose="05000000000000000000" charset="0"/>
              <a:buChar char="l"/>
            </a:pPr>
            <a:r>
              <a:rPr lang="zh-CN" altLang="en-US" sz="1000"/>
              <a:t>IIC一共有只有两个总线： 一条是双向的串行数据线</a:t>
            </a:r>
            <a:r>
              <a:rPr lang="en-US" altLang="zh-CN" sz="1000"/>
              <a:t>SDA</a:t>
            </a:r>
            <a:r>
              <a:rPr lang="zh-CN" altLang="en-US" sz="1000"/>
              <a:t>，一条是串行时钟线</a:t>
            </a:r>
            <a:r>
              <a:rPr lang="en-US" altLang="zh-CN" sz="1000"/>
              <a:t>SCL</a:t>
            </a:r>
            <a:endParaRPr lang="en-US" altLang="zh-CN" sz="1000"/>
          </a:p>
          <a:p>
            <a:pPr marL="171450" indent="-171450">
              <a:buFont typeface="Wingdings" panose="05000000000000000000" charset="0"/>
              <a:buChar char="l"/>
            </a:pPr>
            <a:r>
              <a:rPr lang="en-US" altLang="zh-CN" sz="1000"/>
              <a:t>总线上数据的传输速率在标准模式下可达100kbit/s在快速模式下可达400kbit/s在高速模式下可达3.4Mbit/s</a:t>
            </a:r>
            <a:endParaRPr lang="en-US" altLang="zh-CN" sz="1000"/>
          </a:p>
          <a:p>
            <a:pPr marL="171450" indent="-171450">
              <a:buFont typeface="Wingdings" panose="05000000000000000000" charset="0"/>
              <a:buChar char="l"/>
            </a:pPr>
            <a:r>
              <a:rPr lang="en-US" altLang="zh-CN" sz="1000"/>
              <a:t>起始条件：当SCL为高电平的时候，SDA线上由高到低的跳变被定义为起始条 结束条件：当SCL为高电平的时候，SDA线上由低到高的跳变被定义为停止条件</a:t>
            </a:r>
            <a:endParaRPr lang="en-US" altLang="zh-CN" sz="1000"/>
          </a:p>
          <a:p>
            <a:pPr marL="171450" indent="-171450">
              <a:buFont typeface="Wingdings" panose="05000000000000000000" charset="0"/>
              <a:buChar char="l"/>
            </a:pPr>
            <a:r>
              <a:rPr lang="zh-CN" altLang="en-US" sz="1000"/>
              <a:t>主机发出起始信号从机地址</a:t>
            </a:r>
            <a:r>
              <a:rPr lang="en-US" altLang="zh-CN" sz="1000"/>
              <a:t>(</a:t>
            </a:r>
            <a:r>
              <a:rPr lang="en-US" altLang="zh-CN" sz="1000">
                <a:sym typeface="+mn-ea"/>
              </a:rPr>
              <a:t>Slave addres)</a:t>
            </a:r>
            <a:r>
              <a:rPr lang="zh-CN" altLang="en-US" sz="1000"/>
              <a:t>(7bit</a:t>
            </a:r>
            <a:r>
              <a:rPr lang="en-US" altLang="zh-CN" sz="1000"/>
              <a:t>)</a:t>
            </a:r>
            <a:r>
              <a:rPr lang="zh-CN" altLang="en-US" sz="1000"/>
              <a:t>+</a:t>
            </a:r>
            <a:r>
              <a:rPr lang="en-US" altLang="zh-CN" sz="1000"/>
              <a:t>R/W</a:t>
            </a:r>
            <a:r>
              <a:rPr lang="zh-CN" altLang="en-US" sz="1000"/>
              <a:t>一共8位 等待应答信号</a:t>
            </a:r>
            <a:r>
              <a:rPr lang="en-US" altLang="zh-CN" sz="1000"/>
              <a:t> </a:t>
            </a:r>
            <a:r>
              <a:rPr lang="zh-CN" altLang="en-US" sz="1000"/>
              <a:t>进行收发数据</a:t>
            </a:r>
            <a:r>
              <a:rPr lang="en-US" altLang="zh-CN" sz="1000"/>
              <a:t> </a:t>
            </a:r>
            <a:r>
              <a:rPr lang="zh-CN" altLang="en-US" sz="1000"/>
              <a:t>当应答返回非应答信号停止</a:t>
            </a:r>
            <a:endParaRPr lang="zh-CN" altLang="en-US" sz="1000"/>
          </a:p>
        </p:txBody>
      </p:sp>
      <p:pic>
        <p:nvPicPr>
          <p:cNvPr id="6" name="图片 5"/>
          <p:cNvPicPr>
            <a:picLocks noChangeAspect="1"/>
          </p:cNvPicPr>
          <p:nvPr/>
        </p:nvPicPr>
        <p:blipFill>
          <a:blip r:embed="rId2"/>
          <a:stretch>
            <a:fillRect/>
          </a:stretch>
        </p:blipFill>
        <p:spPr>
          <a:xfrm>
            <a:off x="5593080" y="2181225"/>
            <a:ext cx="3401060" cy="1485900"/>
          </a:xfrm>
          <a:prstGeom prst="rect">
            <a:avLst/>
          </a:prstGeom>
        </p:spPr>
      </p:pic>
      <p:pic>
        <p:nvPicPr>
          <p:cNvPr id="7" name="图片 6"/>
          <p:cNvPicPr>
            <a:picLocks noChangeAspect="1"/>
          </p:cNvPicPr>
          <p:nvPr/>
        </p:nvPicPr>
        <p:blipFill>
          <a:blip r:embed="rId3"/>
          <a:stretch>
            <a:fillRect/>
          </a:stretch>
        </p:blipFill>
        <p:spPr>
          <a:xfrm>
            <a:off x="5593080" y="3675380"/>
            <a:ext cx="3400425" cy="1416050"/>
          </a:xfrm>
          <a:prstGeom prst="rect">
            <a:avLst/>
          </a:prstGeom>
        </p:spPr>
      </p:pic>
      <p:pic>
        <p:nvPicPr>
          <p:cNvPr id="9" name="图片 8"/>
          <p:cNvPicPr>
            <a:picLocks noChangeAspect="1"/>
          </p:cNvPicPr>
          <p:nvPr/>
        </p:nvPicPr>
        <p:blipFill>
          <a:blip r:embed="rId4"/>
          <a:stretch>
            <a:fillRect/>
          </a:stretch>
        </p:blipFill>
        <p:spPr>
          <a:xfrm>
            <a:off x="446405" y="2295525"/>
            <a:ext cx="4876800" cy="1553845"/>
          </a:xfrm>
          <a:prstGeom prst="rect">
            <a:avLst/>
          </a:prstGeom>
        </p:spPr>
      </p:pic>
      <p:pic>
        <p:nvPicPr>
          <p:cNvPr id="10" name="图片 9"/>
          <p:cNvPicPr>
            <a:picLocks noChangeAspect="1"/>
          </p:cNvPicPr>
          <p:nvPr/>
        </p:nvPicPr>
        <p:blipFill>
          <a:blip r:embed="rId5"/>
          <a:stretch>
            <a:fillRect/>
          </a:stretch>
        </p:blipFill>
        <p:spPr>
          <a:xfrm>
            <a:off x="446405" y="3826510"/>
            <a:ext cx="4876165" cy="1310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602" y="49536"/>
            <a:ext cx="7364898" cy="486150"/>
          </a:xfrm>
          <a:prstGeom prst="rect">
            <a:avLst/>
          </a:prstGeom>
        </p:spPr>
        <p:txBody>
          <a:bodyPr>
            <a:normAutofit fontScale="90000"/>
          </a:bodyPr>
          <a:lstStyle/>
          <a:p>
            <a:br>
              <a:rPr lang="zh-CN" altLang="en-US" dirty="0">
                <a:sym typeface="+mn-ea"/>
              </a:rPr>
            </a:br>
            <a:r>
              <a:rPr lang="zh-CN" altLang="en-US" dirty="0">
                <a:sym typeface="+mn-ea"/>
              </a:rPr>
              <a:t>串口基本知识</a:t>
            </a:r>
            <a:br>
              <a:rPr lang="zh-CN" altLang="en-US" dirty="0"/>
            </a:br>
            <a:endParaRPr lang="zh-CN" dirty="0"/>
          </a:p>
        </p:txBody>
      </p:sp>
      <p:sp>
        <p:nvSpPr>
          <p:cNvPr id="8" name="文本框 7"/>
          <p:cNvSpPr txBox="1"/>
          <p:nvPr/>
        </p:nvSpPr>
        <p:spPr>
          <a:xfrm>
            <a:off x="227330" y="727075"/>
            <a:ext cx="466090" cy="306705"/>
          </a:xfrm>
          <a:prstGeom prst="rect">
            <a:avLst/>
          </a:prstGeom>
          <a:noFill/>
        </p:spPr>
        <p:txBody>
          <a:bodyPr wrap="none" rtlCol="0" anchor="t">
            <a:spAutoFit/>
          </a:bodyPr>
          <a:p>
            <a:r>
              <a:rPr lang="en-US" altLang="zh-CN" b="1"/>
              <a:t>SPI</a:t>
            </a:r>
            <a:endParaRPr lang="zh-CN" altLang="en-US" b="1"/>
          </a:p>
        </p:txBody>
      </p:sp>
      <p:pic>
        <p:nvPicPr>
          <p:cNvPr id="102" name="图片 101"/>
          <p:cNvPicPr/>
          <p:nvPr/>
        </p:nvPicPr>
        <p:blipFill>
          <a:blip r:embed="rId1"/>
          <a:stretch>
            <a:fillRect/>
          </a:stretch>
        </p:blipFill>
        <p:spPr>
          <a:xfrm>
            <a:off x="5402580" y="535940"/>
            <a:ext cx="3687445" cy="1978660"/>
          </a:xfrm>
          <a:prstGeom prst="rect">
            <a:avLst/>
          </a:prstGeom>
          <a:noFill/>
          <a:ln w="9525">
            <a:noFill/>
          </a:ln>
        </p:spPr>
      </p:pic>
      <p:pic>
        <p:nvPicPr>
          <p:cNvPr id="2" name="图片 1"/>
          <p:cNvPicPr>
            <a:picLocks noChangeAspect="1"/>
          </p:cNvPicPr>
          <p:nvPr/>
        </p:nvPicPr>
        <p:blipFill>
          <a:blip r:embed="rId2"/>
          <a:stretch>
            <a:fillRect/>
          </a:stretch>
        </p:blipFill>
        <p:spPr>
          <a:xfrm>
            <a:off x="6151245" y="3145155"/>
            <a:ext cx="2170430" cy="1679575"/>
          </a:xfrm>
          <a:prstGeom prst="rect">
            <a:avLst/>
          </a:prstGeom>
        </p:spPr>
      </p:pic>
      <p:pic>
        <p:nvPicPr>
          <p:cNvPr id="4" name="图片 3"/>
          <p:cNvPicPr>
            <a:picLocks noChangeAspect="1"/>
          </p:cNvPicPr>
          <p:nvPr/>
        </p:nvPicPr>
        <p:blipFill>
          <a:blip r:embed="rId3"/>
          <a:stretch>
            <a:fillRect/>
          </a:stretch>
        </p:blipFill>
        <p:spPr>
          <a:xfrm>
            <a:off x="84455" y="3145155"/>
            <a:ext cx="6066790" cy="1873250"/>
          </a:xfrm>
          <a:prstGeom prst="rect">
            <a:avLst/>
          </a:prstGeom>
        </p:spPr>
      </p:pic>
      <p:pic>
        <p:nvPicPr>
          <p:cNvPr id="5" name="图片 4"/>
          <p:cNvPicPr>
            <a:picLocks noChangeAspect="1"/>
          </p:cNvPicPr>
          <p:nvPr/>
        </p:nvPicPr>
        <p:blipFill>
          <a:blip r:embed="rId4"/>
          <a:stretch>
            <a:fillRect/>
          </a:stretch>
        </p:blipFill>
        <p:spPr>
          <a:xfrm>
            <a:off x="5402580" y="2514600"/>
            <a:ext cx="3688080" cy="630555"/>
          </a:xfrm>
          <a:prstGeom prst="rect">
            <a:avLst/>
          </a:prstGeom>
        </p:spPr>
      </p:pic>
      <p:sp>
        <p:nvSpPr>
          <p:cNvPr id="7" name="文本框 6"/>
          <p:cNvSpPr txBox="1"/>
          <p:nvPr/>
        </p:nvSpPr>
        <p:spPr>
          <a:xfrm>
            <a:off x="227330" y="1033780"/>
            <a:ext cx="5384800" cy="1168400"/>
          </a:xfrm>
          <a:prstGeom prst="rect">
            <a:avLst/>
          </a:prstGeom>
          <a:noFill/>
        </p:spPr>
        <p:txBody>
          <a:bodyPr wrap="square" rtlCol="0" anchor="t">
            <a:spAutoFit/>
          </a:bodyPr>
          <a:p>
            <a:pPr marL="171450" indent="-171450" algn="l">
              <a:buClrTx/>
              <a:buSzTx/>
              <a:buFont typeface="Wingdings" panose="05000000000000000000" charset="0"/>
              <a:buChar char="l"/>
            </a:pPr>
            <a:r>
              <a:rPr>
                <a:latin typeface="微软雅黑" panose="020B0503020204020204" charset="-122"/>
                <a:ea typeface="微软雅黑" panose="020B0503020204020204" charset="-122"/>
                <a:cs typeface="微软雅黑" panose="020B0503020204020204" charset="-122"/>
                <a:sym typeface="+mn-ea"/>
              </a:rPr>
              <a:t>SPI是串行外设接口（Serial Peripheral Interface）的缩写，是一种高速的，全双工，同步的通信总线，</a:t>
            </a:r>
            <a:endParaRPr>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r>
              <a:rPr lang="en-US" altLang="zh-CN">
                <a:latin typeface="微软雅黑" panose="020B0503020204020204" charset="-122"/>
                <a:ea typeface="微软雅黑" panose="020B0503020204020204" charset="-122"/>
                <a:cs typeface="微软雅黑" panose="020B0503020204020204" charset="-122"/>
                <a:sym typeface="+mn-ea"/>
              </a:rPr>
              <a:t>SPI </a:t>
            </a:r>
            <a:r>
              <a:rPr lang="zh-CN" altLang="en-US">
                <a:latin typeface="微软雅黑" panose="020B0503020204020204" charset="-122"/>
                <a:ea typeface="微软雅黑" panose="020B0503020204020204" charset="-122"/>
                <a:cs typeface="微软雅黑" panose="020B0503020204020204" charset="-122"/>
                <a:sym typeface="+mn-ea"/>
              </a:rPr>
              <a:t>使用</a:t>
            </a:r>
            <a:r>
              <a:rPr lang="en-US" altLang="zh-CN">
                <a:latin typeface="微软雅黑" panose="020B0503020204020204" charset="-122"/>
                <a:ea typeface="微软雅黑" panose="020B0503020204020204" charset="-122"/>
                <a:cs typeface="微软雅黑" panose="020B0503020204020204" charset="-122"/>
                <a:sym typeface="+mn-ea"/>
              </a:rPr>
              <a:t>SCK </a:t>
            </a:r>
            <a:r>
              <a:rPr lang="zh-CN" altLang="en-US">
                <a:latin typeface="微软雅黑" panose="020B0503020204020204" charset="-122"/>
                <a:ea typeface="微软雅黑" panose="020B0503020204020204" charset="-122"/>
                <a:cs typeface="微软雅黑" panose="020B0503020204020204" charset="-122"/>
                <a:sym typeface="+mn-ea"/>
              </a:rPr>
              <a:t>时钟信号，传输速率和时钟频率有关，</a:t>
            </a:r>
            <a:r>
              <a:rPr>
                <a:latin typeface="微软雅黑" panose="020B0503020204020204" charset="-122"/>
                <a:ea typeface="微软雅黑" panose="020B0503020204020204" charset="-122"/>
                <a:cs typeface="微软雅黑" panose="020B0503020204020204" charset="-122"/>
                <a:sym typeface="+mn-ea"/>
              </a:rPr>
              <a:t>K时钟频率最高可以达到50MHz左右</a:t>
            </a:r>
            <a:endParaRPr>
              <a:latin typeface="微软雅黑" panose="020B0503020204020204" charset="-122"/>
              <a:ea typeface="微软雅黑" panose="020B0503020204020204" charset="-122"/>
              <a:cs typeface="微软雅黑" panose="020B0503020204020204" charset="-122"/>
              <a:sym typeface="+mn-ea"/>
            </a:endParaRPr>
          </a:p>
          <a:p>
            <a:pPr marL="171450" indent="-171450">
              <a:buFont typeface="Wingdings" panose="05000000000000000000" charset="0"/>
              <a:buChar char="l"/>
            </a:pPr>
            <a:r>
              <a:rPr>
                <a:latin typeface="微软雅黑" panose="020B0503020204020204" charset="-122"/>
                <a:ea typeface="微软雅黑" panose="020B0503020204020204" charset="-122"/>
                <a:cs typeface="微软雅黑" panose="020B0503020204020204" charset="-122"/>
                <a:sym typeface="+mn-ea"/>
              </a:rPr>
              <a:t>CS是从芯片是否被主芯片选中的控制信号</a:t>
            </a:r>
            <a:r>
              <a:rPr lang="zh-CN">
                <a:latin typeface="微软雅黑" panose="020B0503020204020204" charset="-122"/>
                <a:ea typeface="微软雅黑" panose="020B0503020204020204" charset="-122"/>
                <a:cs typeface="微软雅黑" panose="020B0503020204020204" charset="-122"/>
                <a:sym typeface="+mn-ea"/>
              </a:rPr>
              <a:t>（使能信号）</a:t>
            </a:r>
            <a:endParaRPr lang="zh-CN">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tags/tag1.xml><?xml version="1.0" encoding="utf-8"?>
<p:tagLst xmlns:p="http://schemas.openxmlformats.org/presentationml/2006/main">
  <p:tag name="KSO_WM_UNIT_PLACING_PICTURE_USER_VIEWPORT" val="{&quot;height&quot;:2513,&quot;width&quot;:4873}"/>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3.xml><?xml version="1.0" encoding="utf-8"?>
<p:tagLst xmlns:p="http://schemas.openxmlformats.org/presentationml/2006/main">
  <p:tag name="COMMONDATA" val="eyJoZGlkIjoiZjQ3ZWNiYjFkMWIyMTIxMDQyNjA3MjlkOWQzOGExZDMifQ=="/>
  <p:tag name="KSO_WPP_MARK_KEY" val="789198c4-41f7-4a6f-8c9c-8a953253267e"/>
</p:tagLst>
</file>

<file path=ppt/tags/tag2.xml><?xml version="1.0" encoding="utf-8"?>
<p:tagLst xmlns:p="http://schemas.openxmlformats.org/presentationml/2006/main">
  <p:tag name="KSO_WM_UNIT_PLACING_PICTURE_USER_VIEWPORT" val="{&quot;height&quot;:2880,&quot;width&quot;:4945}"/>
</p:tagLst>
</file>

<file path=ppt/tags/tag3.xml><?xml version="1.0" encoding="utf-8"?>
<p:tagLst xmlns:p="http://schemas.openxmlformats.org/presentationml/2006/main">
  <p:tag name="KSO_WM_UNIT_PLACING_PICTURE_USER_VIEWPORT" val="{&quot;height&quot;:5520,&quot;width&quot;:12132}"/>
</p:tagLst>
</file>

<file path=ppt/tags/tag4.xml><?xml version="1.0" encoding="utf-8"?>
<p:tagLst xmlns:p="http://schemas.openxmlformats.org/presentationml/2006/main">
  <p:tag name="KSO_WM_UNIT_PLACING_PICTURE_USER_VIEWPORT" val="{&quot;height&quot;:6416,&quot;width&quot;:5568}"/>
</p:tagLst>
</file>

<file path=ppt/tags/tag5.xml><?xml version="1.0" encoding="utf-8"?>
<p:tagLst xmlns:p="http://schemas.openxmlformats.org/presentationml/2006/main">
  <p:tag name="KSO_WM_UNIT_PLACING_PICTURE_USER_VIEWPORT" val="{&quot;height&quot;:9960,&quot;width&quot;:8844}"/>
</p:tagLst>
</file>

<file path=ppt/tags/tag6.xml><?xml version="1.0" encoding="utf-8"?>
<p:tagLst xmlns:p="http://schemas.openxmlformats.org/presentationml/2006/main">
  <p:tag name="KSO_WM_UNIT_PLACING_PICTURE_USER_VIEWPORT" val="{&quot;height&quot;:4152,&quot;width&quot;:5136}"/>
</p:tagLst>
</file>

<file path=ppt/tags/tag7.xml><?xml version="1.0" encoding="utf-8"?>
<p:tagLst xmlns:p="http://schemas.openxmlformats.org/presentationml/2006/main">
  <p:tag name="KSO_WM_UNIT_PLACING_PICTURE_USER_VIEWPORT" val="{&quot;height&quot;:5760,&quot;width&quot;:11448}"/>
</p:tagLst>
</file>

<file path=ppt/tags/tag8.xml><?xml version="1.0" encoding="utf-8"?>
<p:tagLst xmlns:p="http://schemas.openxmlformats.org/presentationml/2006/main">
  <p:tag name="KSO_WM_UNIT_PLACING_PICTURE_USER_VIEWPORT" val="{&quot;height&quot;:5909,&quot;width&quot;:8929}"/>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
      <a:dk1>
        <a:srgbClr val="111111"/>
      </a:dk1>
      <a:lt1>
        <a:sysClr val="window" lastClr="FFFFFF"/>
      </a:lt1>
      <a:dk2>
        <a:srgbClr val="B01D23"/>
      </a:dk2>
      <a:lt2>
        <a:srgbClr val="F1ADB0"/>
      </a:lt2>
      <a:accent1>
        <a:srgbClr val="B01D23"/>
      </a:accent1>
      <a:accent2>
        <a:srgbClr val="00B0F0"/>
      </a:accent2>
      <a:accent3>
        <a:srgbClr val="FFC000"/>
      </a:accent3>
      <a:accent4>
        <a:srgbClr val="CC00FF"/>
      </a:accent4>
      <a:accent5>
        <a:srgbClr val="C00000"/>
      </a:accent5>
      <a:accent6>
        <a:srgbClr val="92D050"/>
      </a:accent6>
      <a:hlink>
        <a:srgbClr val="1068B2"/>
      </a:hlink>
      <a:folHlink>
        <a:srgbClr val="7F7F7F"/>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gxMTQ4OTg4OTc3IiwKCSJHcm91cElkIiA6ICIyMjMzOTI3MDMiLAoJIkltYWdlIiA6ICJpVkJPUncwS0dnb0FBQUFOU1VoRVVnQUFBZTRBQUFGdkNBWUFBQUNNK3lnckFBQUFDWEJJV1hNQUFBc1RBQUFMRXdFQW1wd1lBQUFnQUVsRVFWUjRuTzNkZTNSVTlkM3Y4YytlaEpFSlNSU0ZRcENySWtjcUFXWkdESmNuOEJSQktWaXNJSnBvS2RqMUlPcHh1WFJKd1NQQisxbTB0T1doanpkVUhpczN1WWdpbHdNZUthSW1ZcmxrcHBvR3BDWUZRZlNBSnRnWUkwa204enQvUUtZTUlSQTFNM3QyOG42dGxaWEovdjFtNTd0M3duejQvV1puL3lRQUFBQUFBQUFBQUFBQUFBQUFBQUFBQUFBQUFBQUFBQUFBQUFBQUFBQUFBQUFBQUFBQUFBQUFBQUFBQUFBQUFBQUFBQUFBQUFBQUFBQUFBQUFBQUFBQUFBQUFBQUFBQUFBQUFBQUFBQUFBQUFBQUFBQUFBQUFBQUFBQUFBQUFBQUFBQUFBQUFBQUFBQUFBQUFBQUFBQUFBQUFBQUFBQUFBQUFBQUFBQUFBQUFBQUFBQUFBQUlBbXNld3VvQmtrKzN5K3ljYVkvNUEwd0xLc2RuWVhkRGJHR0ZsV1N6anQzMW1kTVNZZzZjVmdNUGpma21ydExnZ0FuTWpwQ1pMczgvbFdTN3JCN2tMUWRNYVlyY0ZnOEtjaXZBSGdPM04wY1B0OHZ0c2t2ZGlyVnkvTm5qMWJ2WHYzVmxwYW10MWxuWlhmNzVja0ZSWVcybHhKL05RZjgwc3Z2YVI1OCtacHo1NDlNc2I4cjJBdytCdWJTd01BeDNIWlhjQVBjWEo2WExObno1Ylg2MDM0MEc3dE1qTXpsWmVYSjBteUxDdlg1bklBd0pFY0hkeVNCa2hTNzk2OTdhNERUZFMxYTlmNmg1ZlpXUWNBT0ZXeTNRWDhFUFVYb2pIU2RvNTI3U0xYRG5yc3JBT0lKNi9YdTg2eXJQRjIxOUhTR1dQZURnYURQN0c3amxoeitvZ2JBQkllb1IwZmxtWDl1OTAxeElPalI5d0E0Q1N0NmFMVWVLdS9DTFkxWU1RTkFJQ0RFTndBQURnSXdRMEFnSU1RM0FBQU9BakJqVVlaWS9UQkJ4OW93WUlGZHBjQ0FEaUo0RzZGamh3NW9na1RKcHl6MzlpeFl6Vno1a3d0WDc0OERsVUJBSnFDUHdkclpZd3hxcXlzMUtGRGg4N1pkLzc4K1hLNzNjckp5WWxEWlFDQXBtREU3UkNscGFWUmY2ZFlXbHFxUVlNR1JiN2V1WE9uY25OemxaV1ZwZkhqeDJ2Mzd0MVJ6M3Y5OWRlVm5aMnRyVnUzNnFhYmJsSTRISmJmN3ovcjN6NzI3ZHMzZGdjRUFQaGVHSEczRUpXVmxjckx5OU5sbDEybUYxNTRRZlBtemRQcTFhc2o3U1VsSmRxeVpZdU1NVnE5ZXJWeWNuSzBhOWV1dU5ab2pGRTRISTQ4N3QrL2Y3dXFxcXFrMU5SVTEvSGp4NU04SG8rcnBxWW15ZTEydTJwcmE1UGF0R25qQ29WQ2tjOUpTVWxKZFhWMXJxU2twS1J3T094eXVWeEo0WERZbFpTVTVLcXVyajVRWEZ6OC8rSjZRQUJnQTRLN2hSZzVjcVNxcTZ1MWYvOSt0V3ZYVGdjUEhveHF6ODNOVmR1MmJXMnE3b1Fycjd3eTh0aXlMQ1VuSjFlbXA2ZExrbEpTVWlSSjU1MTNuaVRKN1haTGt0cTBhU05KU2s1T2p2cWNsSlFVOWZtODg4NnI2OTI3ZDd1U2twTHFXQjhIQU5pSjRHNGhGaTFhcEZkZWVVWDkrdlZUdTNidFZGZFhGOVdla1pGaFUyWC9ZbG1XWEM2WFFxR1FMTXVTTWVZYnk3THFqREhoUmo3WFdaWVZQdjJ6cExDa09rbjEyNjZTbEhUOCtISGUrZ0hRNGhIY0RsRS8wcXlwcVpIYjdWWmxaV1drcmF5c1RBc1hMdFRHalJ2VnVYTm5CWU5CYmQ2OE9lcjVMcGY5bVZiL3ZudjkrK3JCWURDMU9mYnI4L20rbGRRMk9UblpOTWYrQUNDUjJmOXFqaWJKeU1pUXgrUFI5dTNiSlVtYk5tMkt0SVZDSVJsamRPalFJVlZVVkdqSmtpVm4zVmRxYXFyQzRiQ0tpb3BVVVZFUjA3b0JBTTJMRWJkRHVOMXV6Wmd4UTA4ODhZUVdMVnFrN096c1NGdW5UcDAwZGVwVTNYdnZ2YnJ3d2dzMWVmSmtGUlFVTkxxdlRwMDZLU2NuUjdmZmZydFNVMU8xWmN1V00vWTc5WXJ6K3Nlc2JnUUE5ckxzTHVDSDhQbDhSbkpXbUxUR0FEejltT3UvRGdRQ3pmTDdWejlWWGw1ZTdqbHc0TUR4NXRnbjBKeWMrRnJsTk0zOXVwTEltQ29IQU1CQkNHNEFBQnlFOTdnQm9JVXJLaXJTMUtsVEpaMzRzOHkwdERUMTdkdFhOOTU0bzBhT0hIbkdmaTZYU3ovKzhZLzE2S09QcW1mUG5wRStaV1ZsbWp0M3J2N3lsNy9JN1hicnhodHYxSjEzM2luTGF2RXoxQW1ERVRjQXRCTDUrZm5hdFd1WFhudnROZjM4NXovWGswOCtxVWNlZVNSeVI4TlQrMjNidGsyZE8zZlduRGx6b3RydXUrOCtKU1VsYWRPbVRWcThlTEgrL09jLzY5VlhYNDNuWWJSNkJEY0F0Q0tXWmFsOSsvYTY1cHBydEhqeFloVVdGa2JkSHJsZWFtcXFKazZjcUwxNzkwYUMvZURCZ3lvdUx0Wjk5OTJuOVBSMGRldldUZE9uVDlmcnI3OGU3OE5vMVFodUFHaWwwdFBUZGV1dHR6WTZZcTZzckZUSGpoMGpOM0Nxcmo1eFIrRlRwOFhidDIrdjB0TFMyQmVMQ0lJYkFGcXh5eTY3VEFjT0hHZ3dYVjVlWHE2bFM1ZHF5cFFwa1cyWFhIS0pNakl5OU13enoranJyNy9XRjE5OG9ULzk2VStxcWFscGNKdGx4QTdCRFFDdFdDZ1VVbEpTVXRSdGtiT3pzelY2OUdoOTlkVlhTazlQajRSNlVsS1NGaXhZb0lNSEQyclVxRkdhUG4yNi9INi8zRzUzWk1FZnhCNVhsUU5BSzFaVVZLVExMNzg4YWx0K2ZyNDhIbzgrLy94ekxWaXdRRnUzYnRVZi92QUhTVkx2M3IzMXB6LzlLZEozN2RxMTZ0R2pSMXhyYnUwWWNRTkFLL1hGRjE5bzFhcFZ5czNOYmRCbVdaYTZkT21pbTIrK1dlKzg4MDZEcWZSNlc3WnMwZkRodzJOZEtrN0JpTnNtRXlaTXNMc0VBSzJRTVViSGpoM1RYLzd5RnozOTlOTWFOMjZjcnIzMjJqUDIrK3l6ejdSczJUSU5HREFnTXBYK3dRY2Y2SkpMTHBFeFJrdVhMdFUvL3ZFUHpaMDdOOTZIMGFvUjNISDJveC85U0VlUEh0VW5uM3hpZHlseDFiNTllN3RMQUZxOTdPeHNXWmFsOVBSMDlldlhUN05uejliUW9VUFAyRTg2Y2RYNXNHSERvdjZXKzUxMzN0SGRkOTh0NmNUOXdWOTQ0UVdkZi83NThUa0FTQ0s0NDI3RmloVTZjdVNJM1dYRVhZY09IZXd1QVdpMU1qTXptN1RBU1ZQNjNYUFBQYnJubm51YXF6UjhEd1IzbkYxd3dRVzY0SUlMN0M0REFPQlFYSndHQUlDREVOd0FBRGdJd1EwQWdJTVEzQUFBT0FqQkRRQ0FneERjQUFBNENNRU5BSUNERU53QUFEZ0l3UTBBZ0lNUTNBQUFPQWpCRFFDQWd4RGNBQUE0Q01FTkFJQ0RFTnh4Vmx0YnE2VkxseW8zTjFkRGh3N1Y0TUdEZGNNTk4raWpqejVTVVZHUi9INi8vSDYvcnJ6eVNvMGFOVXFQUGZhWXZ2NzZhMG1LdEZkVlZVWHRzMzU3VFUyTkhZY0VBSWdqbHZXTW8rUEhqK3V1dSs2U01VWXpac3hRWm1hbVFxR1Fpb3FLNVBGNFZGdGJLMG5Lejg5WDI3WnQ5Y2tubitqUlJ4L1Z3dzgvclBuejU5dGNQUUFnRVREaWpxT25ubnBLMWRYVmV1NjU1K1QzKytWMnU1V1NrcUtzckN6MTZORWpxcS9MNVZLdlhyMDBmZnAwRlJRVUtCd08yMVExQUNDUk1PS09rMUFvcEhYcjF1bnh4eCtYMisxdTh2T3FxNnZsOFhqa2N2Ri9MTURwY25OejdTNEJMUURCSFNjSER4NVVWVldWTWpNem05US9IQTdybzQ4KzBqUFBQS09iYjc0NXh0VUJpQ1ZqektlV1pYWDkrOS8vYm5jcExab3g1cWpkTmNRRHdSMG45ZTlmSnllZis1Um5aMmZMNVhLcFc3ZHVtalJwa25KeWNtSmRIb0FZcXF1cjgwdTZ4TzQ2dmd1WHkzVjVYVjFkTzh1eUN1MnVwYWtzeXpwa2R3M3hRSERIU1VaR2hpekxVa2xKaWZ4Ky8xbjc1dWZuS3lVbHBjSDIraW4yNnVycXFQYWFtaG9sSlNWOXB5bDRBUEh6NFljZkhwWGtxTkdnMSt2OWFYSnljcGRnTVBpMDNiVWdHc0VkSitucDZjckt5dExpeFl2UEdkeU42ZGF0bTF3dWw0cUtpalI4K1BESTlqMTc5dWpTU3k5dHJsSnhHcC9QdDFYU1NMdnJTR1RHbUozQllEREw3anJRckNaTE9rK1NKY25ZWEF0T3dSVlBjVFJyMWl3VkZ4ZHI1c3laS2lrcFVWMWRuU29xS3JSdDJ6YVZscGFlOC9rcEtTbTY1cHByOUx2Zi9VNDdkdXpRa1NOSDlOWmJiK25GRjEvVXBFbVQ0bkFFclJhaGZRNldaVjFsZHcxb1BqNmZyNzlsV2Iwc3krb3ljT0RBb1hiWGcyaU11T09vZS9mdVdyNTh1WjUvL25uZGZmZmRLaXNyazhmalVaOCtmVFJuenB3bTdTTXZMMC8vK1ovL3FkbXpaK3Zycjc5V2x5NWROSDM2ZEUyWU1DSEcxYU93MERGdjljWFY5NTFCUWtMN1dmMERsOHQxaTZUM2JLd0ZweUc0NDZ4ejU4NTY2S0dIR20wL1Z6aDRQQjQ5K09DRGV2REJCNXU3TkFDb2QydjlBMlBNV0RzTFFVTk1sUU1BSW53K1gxOUpmZXUvdGl5cnA5ZnJ2ZExHa25BYWdoc0FFQkVPaDhlZHZzMnlyRnZQMUJmMklMaUJCTUVDTkVnRVp3cHBwc3NUQys5eEF3bUFCV2lRQ1B4Ky82WEdtSUduYjdjc3E0L2Y3ODhzTEN3c3NxTXVSR1BFRFNRQUZxQkJJampUTlBrcGJVeVhKd2lDRzdCWi9RSTAwNlpOWXdFYTJNcXlyRnZPMG54ZDNBckJXZkV2SHJEWjkxbUFacytlUFN4QWcyWjF4UlZYZEpmVTZOM3ZMTXU2WXNDQUFYM2lXQklhd1h2Y2dNMVlnQWFKNEx6enp2dnB1ZnE0WEs1YkpUMGNoM0p3RmdRM1lETVdvRUVpQ0FRQ3owbDZydjVybjg5blRtNjNiQ3NLWjhSVU9XQ3pVeGVnK2I1T1hZRG1WQ3hBQTdROEJEZVFBRmlBQmtCVE1WVU9KQUFXb0FIUVZBUTNrQ0JZZ0FaQVV6QlZEZ0NBZ3hEY0FBQTRDTUVOQUlDREVOd0FBRGdJd1EwQWdJTVEzRUFjZmRkMXMvUHo4K1gzKy9YeXl5K2ZzWC85eC9EaHd6VnIxaXlWbDVkSCtwemFmdm9IQU9jaXVJRUV0bUhEQm5YdDJsVWJObXc0WTN0K2ZyNEtDd3UxY3VWS2ZmbmxsOHJMeTR1MEZSWVdxckN3VUMrOTlKSWs2ZjMzMzQ5c0ErQmNCRGVRb0NvcUt2VHV1Ky9xZ1FjZVVFbEppZmJ0MjlkbzN5NWR1bWphdEduYXRXc1g2M01ETFJ6QkRTU296WnMzcTFldlhob3laSWdHRFJyVTZLaTczamZmZk1QNjNFQXJ3TDl3SUVGdDJMQkI0OGFOa3lTTkd6ZE9iN3p4aGtLaFVJTit4aGlWbEpUb21XZWVVVzV1YnJ6TEJCQm5CRGVRZ0VwTFM3VnYzejZOR1ROR2tqUnk1RWdkUDM1Y0JRVUZVZjJ5czdOMTVaVlhLamMzVjdtNXVicnp6anZ0S0JkQUhCSGNRQnlkdW03MnFVNWZOM3Y5K3ZVeXhtaml4SWthTVdLRXhvd1pvK3JxNmdiVDVmbjUrWHJqalRlVWxaV2wxMTU3cmNGVjZRQmFIb0liaUtPbXJKdGRWMWVuelpzMzYvNzc3OWVLRlNzaUg0OC8vcmdLQ2dwMDdOaXhxT2QyN05oUmMrZk9WWGw1dVo1OTl0bTRIUXNBZXhEY1FCdzFaZDNzN2R1MzY1Ly8vS2V1dSs0NmRlblNKZkl4ZXZSb3BhV2xhZlBtelEzMm01YVdwZ2NmZkZETGxpM1QzcjE3NDMxWUFPS0k0QWJpTEM4dlQwT0dETkhzMmJNMWZ2eDRQZm5razFIclptL1lzRUZaV1ZsS1MwdUxlbDVTVXBKR2pSclY2TlhsdzRjUDE3WFhYcXZISG50TWRYVjFNVDhPQVBhdzdDN2doL0Q1ZkVZNjl6ckZTQ3oxZCs0S0JBTE44dnZuOC9tK2xkUzJ2THpjYytEQWdlUE5zYy9UOXMvdjJWazA5ODhUaWFIKzk1NmZhK0poeEEwQWdJTVEzQUFBT0FqQkRRQ0FneVRiWFFEZ0ZLeXFCU0FSTU9JR3pzRVlzOVB1R2s1bmpMRzdoTlA5emU0Q2dOYUNFVGR3RHNGZ01NdnVHazdWdjMvL3djbkp5ZWNIQW9IL2EzY3RBT0tQRVRmZ01FbEpTZU1sNWRoZEJ3QjdNT0lHbk1XUzlFdGpqUHZrNDRTYk13Y1FXNHk0QVFjWk9IRGdsWlpsWFd4WlZrZXYxM3UxM2ZVQWlEK0NHM0NRazlQazlaZ3VCMW9oZ2h0d2tIQTQvSXY2eDVabGpiV3pGZ0QySUxnQmh4ZzRjT0JBeTdKNm5ySXBvMy8vL3RrMmxRUEFKZ1EzNEJ6WG43NGhPVG41VmpzS0FXQWZnaHR3Q0pmTDlZdlR0eGxqeHRsUkN3RDdPRDI0cXlTcHNyTFM3anJRUkZWVlZmVVBtMzM1elphc2YvLysvU1QxUG4yN1pWbGRmVDdmWUJ0S0FtQVRSd2UzTWFaWWt2YnYzMjkzS1dpaXp6Ly9YSkpralBtSHphVTRTbEpTMG5XTnRSbGpib2xuTFFEczVmUWJzTHdvYWRDOGVmT1VsNWVucmwyN3FsMjdkbmJYaERPb3FxclM1NTkvcnQvLy92ZjFtOWJZV1k4RE5aZ21yMmRaMWpoSjk4U3hsaGJINS9OdGxUVFM3am9Ta2MvbjR5WS9KeGxqZGliQ0xaQXR1d3Y0Z2RwNHZkN05sbVZ4SXdwbjJWRmRYVDI4dUxpNHBqbDI1dlA1dnBYVXRyeTgzSFBnd0lFV053WHY4L242U3RwenRqN0dtRUhCWUhCM25FcHFjUWduTkZVZ0VMQTlONTArNHE0TkJvTS85WHE5OTF1V2xTdnBNa2tldTR2Q0dSMC9PVDIrcHFhbTVuODNWMmkzQnNhWXNaWjE5dGNLeTdKdWtVUncvMENGaFlWMmx5Q0pKV1JQeGMra0lhY0h0M1Fpdkg4ajZUZDJGd0xFUWpBWS9JT2tQOVIvWFQ4NlRJVC8rU08yRWlXMDdKQklRWmxvSEgxeEdnQUFyUTNCRFFDQWd4RGNBQUE0Q01FTkFJQ0RFTndBQURnSXdRMEFnSU1RM0FDQTc4MFlvdzgrK0VBTEZpeXd1NVJXZytBR0FKelRrU05ITkdIQ2hBYmJ4NDRkcTVreloycjU4dVUyVk5VNnRZUWJzQUFBWXNnWW84cktTaDA2ZEtoQjIvejU4K1YydTVXVGsyTkRaYTBUSTI0QWFLRktTMHVqN2tCV1dscXFRWU1HUmI3ZXVYT25jbk56bFpXVnBmSGp4MnYzN3QxUnozdjk5ZGVWbloydHJWdTM2cWFiYmxJNEhKYmY3NC9hWjkrK2ZlTjNRSkJFY0FOQXExVlpXYW04dkR6bDUrZnIybXV2MWJ4NTg2TGFTMHBLdEdYTEZnMGJOa3lyVjYrV3krVlNZV0ZocTc0VmF5SmdxaHdBV3FtUkkwZXF1cnBhKy9mdlY3dDI3WFR3NE1Hbzl0emNYTFZ0MjlhbTZ0QVlnaHNBV3FsRml4YnBsVmRlVWI5Ky9kU3VYVHZWMWRWRnRXZGtaTmhVR2M2RzRBYUFGaW81K2NSTGZFMU5qZHh1dHlvckt5TnRaV1ZsV3Jod29UWnUzS2pPblRzckdBeHE4K2JOVWM5M3VYZzNOUkh4VXdHQUZpb2pJME1lajBmYnQyK1hKRzNhdENuU0ZncUZaSXpSb1VPSFZGRlJvU1ZMbHB4MVg2bXBxUXFId3lvcUtsSkZSVVZNNjhiWk1lSUdnQmJLN1hacnhvd1pldUtKSjdSbzBTSmxaMmRIMmpwMTZxU3BVNmZxM252djFZVVhYcWpKa3llcm9LQ2cwWDExNnRSSk9UazV1djMyMjVXYW1xb3RXN1pJaWw0M3UvNHhGNi9GbG1WM0FjQVA1ZlA1dnBYVXRyeTgzSFBnd0lIamR0Y1RhejZmejBoU0lCRGczMjh6cVQrbmlSSTRCR0RpbllQNmVoTGgzeDFUNVFBQU9BakJEUUNBZ3hEY0FBQTRDTUVOQUlDREVOd0FBRGdJd1EwQWdJTVEzQUFBT0FnM1lBR0FCSFg5OWRmYlhRSVNFTUVOQUFubTRvc3YxdUhEaC9YcHA1L2FYWXF0T25Ub1lIY0pDWW5nQm9BRXMyclZLbjM1NVpkMmwyRzdpeTY2eU80U0VoTEJEUUFKeHVQeHFGdTNibmFYZ1FURnhXa0FBRGdJd1EwQWdJTVEzQUFBT0FqQkRRQ0FneERjQUFBNENNRU5BSUNEdElRL0IwdjIrWHlUalRIL0lXbUFaVm50N0M0SVoxUmxqQ21XOUdJd0dQeHZTYlYyRndRQVR1VDBFWGV5eitkYkxlbEZ5N0tHRXRvSkxjV3lyRUdXWlQzcjlYbzNTMnBqZDBFQTRFU09Ibkg3Zkw3SmttN28xYXVYWnMrZXJkNjlleXN0TGMzdXNuQUdsWldWMnI5L3YrYk5tNmM5ZS9aYzdmVjY3dzhHZzcreHV5NEFjQnBIajdoUFRvOXI5dXpaOG5xOWhIWUNTMDFOVldabXB2THk4aVJKbG1YbDJsd1NBRGlTbzROYjBnQko2dDI3dDkxMW9JbTZkdTFhLy9BeU8rc0FBS2R5ZEhEWHY2Zk5TTnM1MnJXTFhJYmdzYk1PQUhBcVJ3YzNBQUN0RGNFTkFJQ0RFTndBQURnSXdRMEFnSU1RM0FBQU9JaWpiOEFDdEZLUDJGMEFBUHNRM01BNWVMM2VvR1ZaQSsydTQzUStuKzhSdTJzNHhVZUJRS0N2M1VVQXJRRlQ1Y0E1SkdKb0o2REw3UzRBYUMwWWNRTk5WRmhZYUhjSkNjbnY5OXRkQXRDcU1PSUdBTUJCQ0c0QUFCeUU0QVlBd0VFSWJnQUFISVRnQmdEQVFRaHVBQUFjaE9BR0FNQkJDRzRBQUJ5RTRBWUF3RUVJYnJRYUF3Y08vSGUvMzkvQjdqck81c2lSSTVvelo0NUdqUnFsUVlNR2FjU0lFVnE0Y0tFazZmNzc3OWM5OTl3VDFiK3Fxa3BaV1ZsNjRZVVhvcmF2WExsU28wYU5rakVtYnJVak1SVVZGY252OTh2djkydlFvRUdhTW1XS0RodzQwS0Q5dHR0dWEzUWZ0OXh5aS94K3YycHFhaUxiYW10cnRYVHBVdVhtNW1ybzBLRWFQSGl3YnJqaEJuMzAwVWV4UEJ5STRFWXI0bks1RmhwanZ2QjZ2VzhPSERqd2xyNTkrMmJZWGRPcFFxR1FwazJicGdzdnZGQ3JWcTNTKysrL3I1ZGVla21abVptU3BLRkRoeW9ZRENvVUNrV2VzMlBIRG9YRFllM1lzU05xWDd0MzcxWldWcFlzeTRyck1TQng1ZWZuYTl1MmJlcmN1YlBtekpuVG9QM2pqei9XM3IxN0cyd3ZMQ3pVb1VPSG9yWWRQMzVjMDZkUDExdHZ2YVVaTTJibzdiZmYxbHR2dmFVSEhuaEFIbzhuWnNlQUV3aHV0RHFXWlkxMnVWekxQUjdQWjE2djl6MnYxL3VyZ1FNSDlyUzdydExTVWgwK2ZGaFRwa3pSUlJkZHBPVGtaUFhxMVV2RGhnMlRKQTBiTmt4VlZWVXFLaXFLUEdmNzl1MGFPSENnaW9xSzlPMjMzMHFTakRFcUxDelVrQ0ZEYkRrT0pLN1UxRlJObkRoUmUvZnVWVGdjam1yeisvMWF1WEpsZytlc1dMRkNYcTgzYXR0VFR6Mmw2dXBxUGZmY2MvTDcvWEs3M1VwSlNWRldWcFo2OU9nUjAyTUF3WTFXenJLc29aWmwvYmZMNWRydjgvbDIrM3krLzltL2YvLy9ZVWN0R1JrWmF0dTJyZjdydi81TFZWVlZEZG83ZCs2c1N5NjVKR3AwL2Y3Nzcrc1h2L2lGM0c2M0FvR0FKT252Zi8rN0tpb3FOSGp3NExqVkR1ZW9yS3hVeDQ0ZDVYSkZ2L3hQbWpSSmI3NzVwbzRkT3hiWjl0bG5uK205OTk3VCtQSGpJOXRDb1pEV3JWdW5hZE9teWUxMng2MXUvQXVyZzZIRmFOKysvYXZ0MjdldmJhemRHSFB4T2FhTy9aTDh5Y25KOG5xOSt5M0xXbUtNMmRqc2hUWWlQVDFkdi8zdGIvWFFRdytwb0tCQXQ5eHlpM0p5Y3BTU2toTHBNM1RvVU8zY3VWTjMzSEdIOXUvZnI3S3lNbVZsWmVtcXE2N1NqaDA3Tkd6WU1PM2F0VXVYWG5xcE9uU0k3OXY1UHA4dmJJd3hsbVdGalRGaFNaSEhsbVdGSlJsSlVWL1hQMjZzLzJuUERkWFcxbDVmVkZUMGo3Z2VXQXRTWGw2dXBVdVhhc3FVS1EzYWZENmZldmJzcWJWcjErcFh2L3FWSkduVnFsVWFNV0tFT25YcUZPbDM4T0JCVlZWVlJkN0NRZndSM0dnSndwSmtXZGJZNXRxaFpWbTlKRTJRMU5ZWUU3ZjNpdi90My81TjY5YXQwL0xseTdWa3lSS3RXYk5HQ3hZc1VKOCtmU1NkQ080VksxYW9xcXBLMjdkdmw5ZnJWZHUyYlRWNDhHQ3RXYk5HMG9uM3QyMmFKcmVzRXlmS2RlcjVPdjNjbmFtdHNmNm5QN2RObXphL2xQUkk4NVhjZW1SblowdVN1bmZ2cnZUMGRJWEQ0UWFqN3R6Y1hDMWN1RkJUcGt4UlRVMk4xcTFicHovKzhZOVJmV3ByVC96Zk9EbVorTEFMVStWd3ZOcmEya3hqelBWTitEaDhqbDBaU1FGanpCOUNvWkEvRUFqMER3YUREOFQ3QXErMHREVGRjY2NkV3I5K3ZYcjI3S2tISDN3dzB1YjFldVYydTFWWVdLanQyN2RIQW5ySWtDRXFLU25SMGFOSEZRZ0ViQW51UUNCZ0JRS0JwRUFnMEthNnV2cThpb3FLdGtlUEhrMEpoVUtwMzN6elRYcEZSY1g1NFhDNGZYVjE5VVdWbFpVZGpURS9xcW1wNld4WlZoZGp6TVdoVUtpYlpWazlqREU5UTZIUUpUVTFOYjNENFhDZlVDaDBlVGdjWGgzM0EycGg4dlB6dFh2M2JqMzk5Tk42KysyMzlldGYvN3BCbnpGanhxaTJ0bGJidG0zVHhvMGIxYTFiTncwWU1DQ3FUMFpHaGl6TFVrbEpTYnhLeDJuNEx4TWM3K1RVNlRtblQzMCszN3pUdDUyY292MkxwUFhoY0hqWkJ4OThjSzV3ajV2MDlIVGRkdHR0dXZQT095T2pJN2ZiclVHREJxbWdvRUNCUUVEMzNYZWZKS2xyMTY2NitPS0x0V1RKRW9WQ0lmbDhQcnZLRGtzS0Z4Y1hSelo4K3VtblAzaW5QcCt2NGVYTytNNHN5MUtYTGwxMDg4MDNhL3IwNlEwdVVITzczWm93WVlMV3JsMnJzckl5L2ZLWHYyeXdqL1QwZEdWbFpXbng0c1h5Ky8zeEtoMm5ZTVNOMWloa2pIbkxHSE9QcE03QllIQllNQmo4cmQyaC9mSEhIK3VGRjE3UXdZTUhWVmRYcDdLeU1xMWR1MVpYWFhWVjFKVG1zR0hEOU9hYmIrcjg4ODlYNzk2OUk5dUhEQm1pOWV2WFIwYmx3T21NTVRwOCtMQ1dMVnVtQVFNR05KZ3FsMDVjcEJZSUJGUmVYcTdSbzBlZmNUK3paczFTY1hHeFpzNmNxWktTRXRYVjFhbWlva0xidG0xVGFXbHByQStqMVdQRWpkYmt6NUxtVjFSVXJDd3BLYW13dTVqVHBhZW5xN0N3VUMrLy9MSXFLeXQxMFVVWEtUczdXN05tellycU4zVG9VTTJkTzFjLys5blBvcllQR1RKRWE5YXM0Yy9BY0ViMTczR25wNmRyMkxCaFoveGJia25xMEtHRHJyNzZhblh2M2wxdDJyUTVZNS91M2J0citmTGxldjc1NTNYMzNYZXJyS3hNSG85SGZmcjBhWFMvYUQ2T3ZqdUR6K2N6MG9rYkJNQTU2cWZYQW9HQUkzNy8rRDA3dTNqOFBIMCszeU9TSHBiMGFDQVFlQ1FHKytkbmpMTktwTmN0cHNvQkFIQVFnaHNBQUFjaHVBRUFjQkNDR3dBQUJ5RzRBUUJ3RUlJYkFBQUhJYmdCQUhBUWdoc0FBQWNodUFFQWNCQ0NHd0FBQitGZTVVQVRzUklTZ0VUQWlCczRCMlBNSHJ0cmNBQ1doQUxpaEJFM2NBN0JZUEFLdTJzQWdIcU11QUVBY0JDQ0d3QUFCMkdxUE1acWEydTFjdVZLYmRxMFNaOTg4b25DNGJBeU1qSTBkKzVjMWRiV2F1clVxWklreTdKMHdRVVhhUGp3NGJydnZ2dVVscGFtb3FJaVRaMDZWZm41K1VwSlNZbnNzMzU3L2ZQUzB0TFV0MjlmM1hqampSbzVjcVFOUndrQWlCZUNPNGFPSHordXUrNjZTOFlZelpneFE1bVptUXFGUWlvcUtwTEg0MUZ0YmEwa0tUOC9YMjNidHRVbm4zeWlSeDk5VkE4Ly9MRG16NTkvenYzbjUrZkw0L0hvcTYrKzBxNWR1L1RrazAvcTNYZmYxVU1QUFNTWGk4a1VBR2lKZUhXUG9hZWVla3JWMWRWNjdybm41UGY3NVhhN2xaS1NvcXlzTFBYbzBTT3FyOHZsVXE5ZXZUUjkrblFWRkJRb0hBNDM2WHRZbHFYMjdkdnJtbXV1MGVMRmkxVllXS2pWcTFmSDRuQUFBQW1BNEk2UlVDaWtkZXZXYWRxMGFYSzczVTErWG5WMXRUd2V6L2NhTWFlbnArdldXMi9WcTYrKytwMmZDd0J3Qm9JN1JnNGVQS2lxcWlwbFptWTJxWDg0SE5hZVBYdjB6RFBQNk9hYmIvN2UzL2V5eXk3VGdRTUhtanhpQndBNEMrOXh4MGo5KzlmSnllYyt4ZG5aMlhLNVhPcldyWnNtVFpxa25KeWM3LzE5UTZHUWtwS1NlSThiQUZvb2dqdEdNakl5WkZtV1NrcEt6bm1yek5Pdkd2OGhpb3FLZFBubGx6Zkx2Z0FBaVlkaFdZeWtwNmNyS3l0TGl4Y3ZqdHYzL09LTEw3UnExU3JsNXViRzdYc0NBT0tMNEk2aFdiTm1xYmk0V0RObnpsUkpTWW5xNnVwVVVWR2hiZHUycWJTMDZiZDJQbmJzbU1yS3lsUldWcWJ5OHZLb05tT015c3ZMdFduVEprMmRPbFhqeG8zVHRkZGUyOXlIQWdCSUVFeVZ4MUQzN3QyMWZQbHlQZi84ODdyNzdydFZWbFltajhlalBuMzZhTTZjT1UzZXovang0eU9QUFI2UG5uMzJXVWtuM2h1M0xFdnA2ZW5xMTYrZlpzK2VyYUZEaHpiN2NRQUFFZ2ZCSFdPZE8zZldRdzg5MUdoN1lXRmhvMjJabVptTnRwL3RlUUNBbG91cGNnQUFISVRnQmdEQVFRaHVBQUFjaFBlNEFlQ2tPKzY0UTd0MjdiSzdETnRkY2NVVldySmtpU1RPU1NKaXhBMEFKeEZRSnhRWEYwY2VjMDRTRHlOdUFEaE5hLzZyamNidTlNZzVTUnlNdUFFQWNCQ0NHd0FBQnlHNEFRQndFSUliQUFBSEliZ0JBSEFRZ2hzQUFBY2h1QUcwT1AzNjlldDJ4UlZYZExlN2psaDYrdW1uTldyVUtGMTExVldhUEhteTl1N2RhM2RKdGpQRzZJTVBQdENDQlF2c0xpV21DRzRBTFU1eWNuSzIyKzArNFBWNmQzaTkzbnQ4UGw5dnUydjZ2bzRjT2FJSkV5WTAyUDdqSC85WXI3NzZxclp0MjZiKy9mdnJnUWNlc0tFNmV6UjJUc2FPSGF1Wk0yZHErZkxsTmxRVlA5eUFCVUNMWkZtV0pla3FTVmNaWXhiNGZMNmdNZk9CUnlNQUFBcWtTVVJCVkdaNVhWM2QvL253d3cvMzJWMWZVeGhqVkZsWnFVT0hEalZvKzhsUGZoSjVQSGJzV0sxZnZ6NmVwZG5tYk9kay92ejVjcnZkeXNuSnNhR3krR0hFRGFERk94bmlQc3V5L3BDY25QeVIxK3Y5bTgvbm0rbjFlbjhjaSs5WFdsb2FkYmV0MHRKU0RSbzBLUEwxenAwN2xadWJxNnlzTEkwZlAxNjdkKytPZXQ3cnI3K3U3T3hzYmQyNlZUZmRkSlBDNGJEOGZuK0RPM2daWTNUMDZGRXRYNzVjRXlkT2pNV2hOSnQ0bkpPK2Zmdkc3NEJzeElnYmdKTTg3UFY2YjJ4Q3YvUFAxbWhaMWhXU2ZtdFoxbSs5WHU4UjZVUUluc2ozMkt1c3JGUmVYcDR1dSt3eXZmRENDNW8zYjU1V3IxNGRhUzhwS2RHV0xWdGtqTkhxMWF1Vms1UFQ0SjdoUlVWRm1qcDFxaVJwNk5DaGV1U1JSK0pTZTZ3MHh6bHBMUWh1QUU3d1lmMkRrNkhiYkN6TDZuVHljM1B1OXF4R2poeXA2dXBxN2QrL1grM2F0ZFBCZ3dlajJuTnpjOVcyYmR1ejdpTXpNMU83ZHUzU29VT0g5UGpqaitzM3YvbU5IbnJvb1ZpV0hWUE5jVTVhQzRJYlFNSUxCQUt2ZWIzZUpnZTJNV2FjeStXYWQ0NXVueHRqM3BTMHdiS3NOVCtzd3U5bTBhSkZldVdWVjlTdlh6KzFhOWRPZFhWMVVlMFpHUmxOMm8vTDVWS1BIajEwMTExMzZkNTc3M1YwY0RmWE9Xa05DRzRBamhBTUJ2YzB0ZS9BZ1FNSG5tbTdNZVpUeTdJMmhjUGhGWC85NjEvZnJ0L3U4L21hb2NKL1NVNCs4ZEphVTFNanQ5dXR5c3JLU0Z0Wldaa1dMbHlvalJzM3FuUG56Z29HZzlxOGVYUFU4MTJ1NzNiNWtXVlpjcnZkUDd6d0dJcjNPV25KT0JNQVdqUmp6Q2ZHbUdlTk1VT0R3V0MzUUNBdy9kVFFqb1dNakF4NVBCNXQzNzVka3JScDA2WklXeWdVa2pGR2h3NGRVa1ZGaFpZc1dYTFdmYVdtcGlvY0RxdW9xRWdWRlJXU3BNT0hEMnZEaGczNjl0dHZkZlRvVVMxY3VGQ2pSNCtPM1FFMWcxaWZrOWFFRVRlQUZzY1k4NldrUDRiRDRlVi8vZXRmNDM0Rms5dnQxb3daTS9URUUwOW8wYUpGeXM3T2pyUjE2dFJKVTZkTzFiMzMzcXNMTDd4UWt5ZFBWa0ZCUWFQNzZ0U3BrM0p5Y25UNzdiY3JOVFZWVzdac1VkdTJiZlhLSzYvb2lTZWVVRXBLaXE2NTVocmRlKys5OFRpMDd5M1c1MFNLWGplNy9uRkxYRWM4ZmxkanhJRFA1ek5TeS96QnRHVDEvNkFDZ1lDamYvL1FjdFMvbHRScnphOHBwd2RlU3c3QXBqcjFQd1NKOExyRlZEa0FBQTVDY0FNQTRDQUVOd0FBRGtKd0F3RGdJQVEzQUFBT1FuQURBT0FnQkRjQUFBN0NEVmdBNERUWFgzKzkzU1VrSE01SjRpQzRBZUNraXkrK1dJY1BIOWFubjM1cWR5bTI2dENoUStReDUrU0VlQzc3ZWk0RU53Q2N0R3JWS24zNTVaZDJsMkc3aXk2NktQS1ljM0xDejMvK2M3dExpQ0M0QWVBa2o4ZWpidDI2MlYxR1F1R2NKQjZDR3dCT092V2UxRUNpNHFweUFLMmVNV2FuM1RYQUVmNW1kd0VTSTI0QVVEQVl6TEs3QnFDcEdIRURBT0FnQkRjQUFBNUNjQU1BNENBRU53QUFEa0p3QXdEZ0lBUTNBQUFPNHZUZ3JwS2t5c3BLdSt0QUUxVlZWZFUvUEc1bkhRRGdWSTRPYm1OTXNTVHQzNy9mN2xMUVJKOS8vcmtreVJqekQ1dExBUUJIY25Sd1MzcFJrdWJObTZkOSsvYnBtMisrc2JzZU5LS3Fxa3FscGFYNi9lOS9YNzlwalozMUFJQlRKY1lhWmQ5Zkc2L1h1OW15ckt2dExnVGZ5WTdxNnVyaHhjWEZOWFlYQWlDYXorZmJLbW1rM1hVa01tUE1UanZ2dHVmMEVYZHRNQmo4cVRIbWYwbjZVTkszZGhlRVJoMDN4dXd4eGp4R2FBTUpqZEErQjh1eXJyTDErOXY1elFFQWljWG44eGxKS2l3c3RMdVVoRlMvZ2x3Z0VMQXRQNTArNGdZQW9GVWh1QUVBY0JDQ0d3QUFCeUc0QVFBeFYxUlVKTC9mTDcvZnIwR0RCbW5LbENrNmNPQkFnL2JiYnJ1dDBYM2Njc3N0OHZ2OXFxbjUxN1d0dGJXMVdycDBxWEp6Y3pWMDZGQU5IanhZTjl4d2d6NzY2S05ZSG82dGt1MHVBQURRZXVUbjV5c2NEdXZ4eHgvWG5EbHp0SFRwMHFqMmp6LytXSHYzN2xYZnZuMmp0aGNXRnVyUW9VTlIyNDRmUDY2NzdycEx4aGpObURGRG1abVpDb1ZDS2lvcWtzZmppZm14MklVUk53QWdybEpUVXpWeDRrVHQzYnRYNFhBNHFzM3Y5MnZseXBVTm5yTml4UXA1dmQ2b2JVODk5WlNxcTZ2MTNIUFB5ZS8zeSsxMkt5VWxSVmxaV2VyUm8wZE1qOEZPQkRjQUlPNHFLeXZWc1dOSHVWelJNVFJwMGlTOStlYWJPbmJzV0dUYlo1OTlwdmZlZTAvang0K1BiQXVGUWxxM2JwMm1UWnNtdDlzZHQ3b1RBY0VOQUlpcjh2SnlMVjI2VkZPbVRHblE1dlA1MUxOblQ2MWR1emF5YmRXcVZSb3hZb1E2ZGVvVTJYYnc0RUZWVlZVcE16TXpMalVuRW9JYkFCQTMyZG5aR2oxNnRMNzY2aXVscDZjM21DcVhwTnpjWEsxWnMwWjFkWFg2OXR0dnRXN2RPdVhtNWtiMXFhMnRsU1FsSjdlK1M3VUliZ0JBM09UbjUydjM3dDE2K3VtbjlmYmJiK3ZYdi81MWd6NWp4b3hSYlcydHRtM2JwbzBiTjZwYnQyNGFNR0JBVkorTWpBeFpscVdTa3BKNGxaNHdDRzRBUUZ4WmxxVXVYYnJvNXB0djFqdnZ2Tk5nMU8xMnV6Vmh3Z1N0WGJ0V3I3NzZhb1BSdGlTbHA2Y3JLeXRMaXhjdmpsZlpDWVBnQmdERWxURkdodzhmMXJKbHl6Umd3SUFHRjZoSkp5NVNDd1FDS2k4djEralJvOCs0bjFtelpxbTR1Rmd6Wjg1VVNVbUo2dXJxVkZGUm9XM2J0cW0wdERUV2gyR2IxdmZtQUFEQU50bloyWkpPakppSERSdW1PWFBtbkxGZmh3NGRkUFhWVjZ0NzkrNXEwNmJOR2Z0MDc5NWR5NWN2MS9QUFA2Kzc3NzViWldWbDhuZzg2dE9uVDZQN2JRbFlIUXdBRU1IcVlHZkg2bUFBQU9BN0liZ0JBSEFRZ2hzQUFBY2h1QUVBY0JDQ0d3QUFCeUc0QVFBeFViL0dkbFZWMVJtM243cXV0blRpcm1wK3YxOHZ2L3p5R2Z2WGZ3d2ZQbHl6WnMxU2VYbDVwTStwN2FkL3REUUVOd0FnSVd6WXNFRmR1M2JWaGcwYnp0aWVuNSt2d3NKQ3JWeTVVbDkrK2FYeTh2SWliWVdGaFNvc0xOUkxMNzBrU1hyLy9mY2oyMW9hZ2hzQVlMdUtpZ3E5Kys2N2V1Q0JCMVJTVXFKOSsvWTEycmRMbHk2YU5tMmFkdTNhZGNaRlNsbzZnaHNBWUx2Tm16ZXJWNjllR2pKa2lBWU5HdFRvcUx2ZU45OThJNC9IYzhiYnBiWjByZStJQVFBSlo4T0dEUm8zYnB3a2FkeTRjWHJqalRjVUNvVWE5RFBHcUtTa1JNODg4OHdaRng5cERRaHVBSUN0U2t0THRXL2ZQbzBaTTBhU05ITGtTQjAvZmx3RkJRVlIvYkt6czNYbGxWY3FOemRYdWJtNXV2UE9PKzBvMTNZRU53QWdKdHh1dHlTcHVybzZhbnROVFkyU2twSWk3ZXZYcjVjeFJoTW5UdFNJRVNNMFpzd1lWVmRYTjVndXo4L1AxeHR2dktHc3JDeTk5dHByRGE1S2J5MEliZ0JBVEhUcjFrMHVsMHRGUlVWUjIvZnMyYU5MTDcxVWtsUlhWNmZObXpmci92dnYxNG9WS3lJZmp6Lyt1QW9LQ25UczJMR281M2JzMkZGejU4NVZlWG01bm4zMjJiZ2RTeUlodUFFQU1aR1NrcUpycnJsR3YvdmQ3N1JqeHc0ZE9YSkViNzMxbGw1ODhVVk5talJKa3JSOSszYjk4NS8vMUhYWFhhY3VYYnBFUGthUEhxMjB0RFJ0M3J5NXdYN1QwdEwwNElNUGF0bXlaZHE3ZDIrOEQ4dDJCRGNBSUdieTh2STBaTWdRelo0OVcrUEhqOWVUVHo2cDZkT25hOEtFQ1pKT1hKU1dsWldsdExTMHFPY2xKU1ZwMUtoUmpWNWRQbno0Y0YxNzdiVjY3TEhIVkZkWEYvUGpTQ1NzeHcwQWlHQTk3ck5qUFc0QUFQQ2RFTndBQURnSXdRMEFnSU1rMjEwQUFDRHh0TVJWdFZvS1J0d0FnQWhqekU2N2EzQ0F2OWxkQUFBQUFBQUFBQUFBQUFBQUFBQUFBQUFBQUFBQUFBQUFBQUFBQUFBQUFBQUFBQUFBQUFBQUFBQUFBQUFBQUFBQUFBQUFBQUFBQUFBQUFBQUFBQUFBQUFBQUFBQUFBQUFBQUFBQUFBQUFBQUFBQUFBQUFBQUFBQUFnWWZ4L1MvTzVxQlJvaC9ZQUFBQUFTVVZPUks1Q1lJST0iLAoJIlRoZW1lIiA6ICIiLAoJIlR5cGUiIDogImZsb3ciLAoJIlZlcnNpb24iIDogIiIKfQo="/>
    </extobj>
  </extobjs>
</s:customData>
</file>

<file path=customXml/itemProps1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3968</Words>
  <Application>WPS 演示</Application>
  <PresentationFormat>自定义</PresentationFormat>
  <Paragraphs>223</Paragraphs>
  <Slides>37</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6" baseType="lpstr">
      <vt:lpstr>Arial</vt:lpstr>
      <vt:lpstr>宋体</vt:lpstr>
      <vt:lpstr>Wingdings</vt:lpstr>
      <vt:lpstr>Wingdings</vt:lpstr>
      <vt:lpstr>微软雅黑</vt:lpstr>
      <vt:lpstr>Arial Unicode MS</vt:lpstr>
      <vt:lpstr>等线</vt:lpstr>
      <vt:lpstr>Office 主题​​</vt:lpstr>
      <vt:lpstr>Package</vt:lpstr>
      <vt:lpstr> </vt:lpstr>
      <vt:lpstr>PowerPoint 演示文稿</vt:lpstr>
      <vt:lpstr>PowerPoint 演示文稿</vt:lpstr>
      <vt:lpstr> 串口基本知识 </vt:lpstr>
      <vt:lpstr> 串口基本知识 </vt:lpstr>
      <vt:lpstr> 串口基本知识 </vt:lpstr>
      <vt:lpstr> 串口基本知识 </vt:lpstr>
      <vt:lpstr> 串口基本知识 </vt:lpstr>
      <vt:lpstr> 串口基本知识 </vt:lpstr>
      <vt:lpstr>PowerPoint 演示文稿</vt:lpstr>
      <vt:lpstr>52DB16</vt:lpstr>
      <vt:lpstr>52DB16 CPU UART </vt:lpstr>
      <vt:lpstr>52DB16 CPU UART</vt:lpstr>
      <vt:lpstr>52DB16 BMC UART</vt:lpstr>
      <vt:lpstr>52DB16 串口</vt:lpstr>
      <vt:lpstr>AST2500 UART</vt:lpstr>
      <vt:lpstr>AST2500 UART</vt:lpstr>
      <vt:lpstr>AST2500 UART</vt:lpstr>
      <vt:lpstr>SIO访问</vt:lpstr>
      <vt:lpstr>SIO访问</vt:lpstr>
      <vt:lpstr>PowerPoint 演示文稿</vt:lpstr>
      <vt:lpstr>SOL </vt:lpstr>
      <vt:lpstr>终端类型</vt:lpstr>
      <vt:lpstr>PowerPoint 演示文稿</vt:lpstr>
      <vt:lpstr> 串口重定代码                                                                                                  </vt:lpstr>
      <vt:lpstr> 串口重定代码</vt:lpstr>
      <vt:lpstr> 串口重定代码</vt:lpstr>
      <vt:lpstr> 串口重定代码</vt:lpstr>
      <vt:lpstr>PowerPoint 演示文稿</vt:lpstr>
      <vt:lpstr> 串口重定向应用 </vt:lpstr>
      <vt:lpstr> 串口重定向应用</vt:lpstr>
      <vt:lpstr> 串口重定向应用 </vt:lpstr>
      <vt:lpstr> 串口重定代码</vt:lpstr>
      <vt:lpstr> 串口重定向应用 </vt:lpstr>
      <vt:lpstr>串口重定向应用</vt:lpstr>
      <vt:lpstr>串口重定向应用</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DLE</dc:creator>
  <cp:lastModifiedBy>For丨丶Tomorrow</cp:lastModifiedBy>
  <cp:revision>259</cp:revision>
  <dcterms:created xsi:type="dcterms:W3CDTF">2020-01-18T02:25:00Z</dcterms:created>
  <dcterms:modified xsi:type="dcterms:W3CDTF">2022-12-21T03:38:00Z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9464417A3F9D45B68E8EABB30721810D</vt:lpwstr>
  </property>
  <property fmtid="{D5CDD505-2E9C-101B-9397-08002B2CF9AE}" pid="3" name="KSOProductBuildVer">
    <vt:lpwstr>2052-11.1.0.12980</vt:lpwstr>
  </property>
</Properties>
</file>